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5" r:id="rId9"/>
    <p:sldId id="262" r:id="rId10"/>
    <p:sldId id="263" r:id="rId11"/>
    <p:sldId id="264" r:id="rId12"/>
    <p:sldId id="268" r:id="rId13"/>
    <p:sldId id="267" r:id="rId14"/>
    <p:sldId id="269" r:id="rId15"/>
    <p:sldId id="270" r:id="rId16"/>
    <p:sldId id="271" r:id="rId17"/>
    <p:sldId id="272" r:id="rId18"/>
    <p:sldId id="297" r:id="rId19"/>
    <p:sldId id="300" r:id="rId20"/>
    <p:sldId id="299" r:id="rId21"/>
    <p:sldId id="302" r:id="rId22"/>
    <p:sldId id="298" r:id="rId23"/>
    <p:sldId id="301" r:id="rId24"/>
    <p:sldId id="29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58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86" y="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6653B-5E08-4F20-8216-D1D780D75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96C605-26CA-48CF-855A-CEC33BFE8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30696C-61C7-4B39-9DC6-B1B8DBDE8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D42-AC99-40EF-BFCD-1BBF73738D56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DD98B5-DC2B-44D8-9005-725CE40BA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3B561A-A445-4C2A-A869-544ADA86A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729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56C06-8772-4DFF-AF89-1AF38C38C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613FA7-D2C9-439D-AF6F-7A89141D0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C307DD-7B6B-4728-903C-9867BEC9F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D42-AC99-40EF-BFCD-1BBF73738D56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556553-2F69-4C73-BA1D-CDA7BB1B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FD1A20-8AF0-43A0-BF1B-EAB49E58D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1598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DE1D4CD-1717-4C45-BE63-05EB967626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47C37E6-F556-426E-A35B-71EFCF7C1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68288-B159-4A0E-900A-BFDA8D259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D42-AC99-40EF-BFCD-1BBF73738D56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9B446D-4471-4947-A0A5-FDB394B74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6C3A77-72B8-4DE2-87B6-89A0FEF1E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5344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666D48-0701-426E-AB1C-8363EA892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D9BC9-4D12-456D-AAA2-471FF4275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6A28DD-4AE5-4D4E-A7DB-E08FC44C6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D42-AC99-40EF-BFCD-1BBF73738D56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A1732F-12D1-4317-AC3F-FF09E629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A355D4-8D36-484A-8A55-8123382AB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43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4D695F-CF0C-4B7A-8D0E-4C67BEECB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32BA7D-3B98-428A-BC4B-B418456B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A558AF-17B0-44B6-883E-BA896FD9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D42-AC99-40EF-BFCD-1BBF73738D56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D84718-C88E-46D9-A23D-4F4AB8F41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87758A-527E-4832-B987-1935311E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867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8369B7-173E-4552-A82E-004B6E033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DA820A-0303-4ADE-BD59-8B361B1902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37B1AA-950F-4AA9-BA13-C3F63E9AD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CE196D-1B2F-4813-8E5A-CB3F3CFF3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D42-AC99-40EF-BFCD-1BBF73738D56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94478D-D6FB-47E1-B7F1-02153C6E2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622701-6FD8-4955-AA39-71372A94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006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5A713A-ED93-4491-802F-79A48DB10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9248BA6-6BCA-493E-A56E-1561CF8F05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74FAD65-79C4-4A10-900C-134012F8B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1ECEC70-27AB-416D-823C-0753C3E0D6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9545F51-84E7-41AC-993D-D5BD7942AF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BECF996-A9B3-4DF5-90A9-89D5849E9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D42-AC99-40EF-BFCD-1BBF73738D56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785E4C1-D96D-4B5C-B633-1B0B3B0C7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D3B1C3D-F864-4692-9ED4-C5D567734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95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1E392A-EE1C-4E5F-A636-4615F8A64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96103AA-9040-448B-A2E2-29A159F71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D42-AC99-40EF-BFCD-1BBF73738D56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C48B3D-4202-4187-8904-3ADB95D11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B95BC8-3810-43FD-83CA-E16D1D0FA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770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5FAE8B9-F93B-40B9-8C9E-C48FBE963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D42-AC99-40EF-BFCD-1BBF73738D56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78DC37-28AC-4407-9959-01ECAFA32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DB1401-B4E9-4155-A7CA-93F6EE79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763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13BC3-001D-438D-A932-B803FC422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2D689-3EF7-4F70-96DB-166FB520B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D211D4-94B4-4D05-AD9D-57680AB0D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A7076A-D165-4696-80CF-1A8F21378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D42-AC99-40EF-BFCD-1BBF73738D56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3311D4-6B31-4EBF-A25C-E6F346B6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747528-84D4-4CDE-97D6-BBD8C2F12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782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75A86-195D-48AB-8F2F-36704F4EC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C973CCB-6A5B-4764-BEC5-1F4B49547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3E88B8C-2A36-4B43-BE30-EEF386A5A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898C089-3731-4A38-97A7-A704EA788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5D42-AC99-40EF-BFCD-1BBF73738D56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631076-8114-4679-9857-9D4EFB97D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92D42B-0E5F-4064-BAED-4F8AE9BD5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5596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DDEBDF4-DF16-4380-8AD3-9CB155428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28674FE-F340-4020-8425-7C7D9CD0A3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61BD42-0F82-4B5B-BB77-5A53EEDB56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095D42-AC99-40EF-BFCD-1BBF73738D56}" type="datetimeFigureOut">
              <a:rPr lang="ko-KR" altLang="en-US" smtClean="0"/>
              <a:t>2022-04-12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7ED329-E9E2-4817-8C5C-9072A15F3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15A2C4-EA9D-497A-B2DD-E1572CC80E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3950B-A9C9-437B-A190-B3F116955F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164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AA2EB-5441-4D8F-8607-5D0AEB70DE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현대 자동차 클론코딩</a:t>
            </a:r>
            <a:r>
              <a:rPr lang="en-US" altLang="ko-KR" dirty="0"/>
              <a:t>(ajax</a:t>
            </a:r>
            <a:r>
              <a:rPr lang="ko-KR" altLang="en-US" dirty="0"/>
              <a:t>추가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7D2E348-131F-4A8E-9AB1-6025D6A8B1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/>
              <a:t>신지섭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67895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</a:t>
            </a:r>
            <a:r>
              <a:rPr lang="ko-KR" altLang="en-US" sz="2400" dirty="0"/>
              <a:t>회사소개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9465846-44B8-4E3C-9117-CDECA26C3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8082"/>
            <a:ext cx="12192000" cy="816643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949C18E-4B61-40D4-BD16-FADAD109A27D}"/>
              </a:ext>
            </a:extLst>
          </p:cNvPr>
          <p:cNvSpPr txBox="1"/>
          <p:nvPr/>
        </p:nvSpPr>
        <p:spPr>
          <a:xfrm>
            <a:off x="3915282" y="1101878"/>
            <a:ext cx="70890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3D3A68F-06AC-44C5-ACF1-5994CE553EF5}"/>
              </a:ext>
            </a:extLst>
          </p:cNvPr>
          <p:cNvSpPr txBox="1"/>
          <p:nvPr/>
        </p:nvSpPr>
        <p:spPr>
          <a:xfrm>
            <a:off x="4564235" y="1101877"/>
            <a:ext cx="70890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76176D-7C5A-4756-8BA4-DA45DB59DBB7}"/>
              </a:ext>
            </a:extLst>
          </p:cNvPr>
          <p:cNvSpPr txBox="1"/>
          <p:nvPr/>
        </p:nvSpPr>
        <p:spPr>
          <a:xfrm>
            <a:off x="5495454" y="1101877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F55233-EA72-4054-ADF7-0CD84F4C6391}"/>
              </a:ext>
            </a:extLst>
          </p:cNvPr>
          <p:cNvSpPr txBox="1"/>
          <p:nvPr/>
        </p:nvSpPr>
        <p:spPr>
          <a:xfrm>
            <a:off x="6182181" y="1101877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A52D781-EE2F-4551-95CE-4CB39E5A6A83}"/>
              </a:ext>
            </a:extLst>
          </p:cNvPr>
          <p:cNvSpPr txBox="1"/>
          <p:nvPr/>
        </p:nvSpPr>
        <p:spPr>
          <a:xfrm>
            <a:off x="6810859" y="1101877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4E3FD02-FE0A-4A10-B191-0DE6ED248B4A}"/>
              </a:ext>
            </a:extLst>
          </p:cNvPr>
          <p:cNvSpPr txBox="1"/>
          <p:nvPr/>
        </p:nvSpPr>
        <p:spPr>
          <a:xfrm>
            <a:off x="7439538" y="1101877"/>
            <a:ext cx="741726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7BD4DD-32EF-4729-80E6-B56139AA9812}"/>
              </a:ext>
            </a:extLst>
          </p:cNvPr>
          <p:cNvSpPr txBox="1"/>
          <p:nvPr/>
        </p:nvSpPr>
        <p:spPr>
          <a:xfrm>
            <a:off x="9070848" y="1101877"/>
            <a:ext cx="37490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CA69162-F684-427B-9CC0-3EDF7FB3001C}"/>
              </a:ext>
            </a:extLst>
          </p:cNvPr>
          <p:cNvSpPr txBox="1"/>
          <p:nvPr/>
        </p:nvSpPr>
        <p:spPr>
          <a:xfrm>
            <a:off x="6869254" y="587041"/>
            <a:ext cx="12257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회사소개 </a:t>
            </a:r>
            <a:r>
              <a:rPr lang="ko-KR" altLang="en-US" sz="1100" dirty="0" err="1"/>
              <a:t>클릭시</a:t>
            </a:r>
            <a:endParaRPr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131F25-79EF-407B-BAC9-72F760DFD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6" y="1471209"/>
            <a:ext cx="4673834" cy="231617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69664D7-A387-4384-9ED3-B7C9073F0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734" y="1471209"/>
            <a:ext cx="4572000" cy="484822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E5802336-557A-4B9C-AD57-3D292216BDDD}"/>
              </a:ext>
            </a:extLst>
          </p:cNvPr>
          <p:cNvSpPr txBox="1"/>
          <p:nvPr/>
        </p:nvSpPr>
        <p:spPr>
          <a:xfrm>
            <a:off x="7467489" y="6332013"/>
            <a:ext cx="304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회사소개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96C0DA-F2D4-4665-A2DB-68AD78613D8A}"/>
              </a:ext>
            </a:extLst>
          </p:cNvPr>
          <p:cNvSpPr txBox="1"/>
          <p:nvPr/>
        </p:nvSpPr>
        <p:spPr>
          <a:xfrm>
            <a:off x="4156694" y="2284336"/>
            <a:ext cx="296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회사소개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BA76875D-A239-4E87-9EFA-38C198595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5" y="3989834"/>
            <a:ext cx="3836227" cy="286873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53A163B-625D-4173-812A-4F033A5C2D2F}"/>
              </a:ext>
            </a:extLst>
          </p:cNvPr>
          <p:cNvSpPr txBox="1"/>
          <p:nvPr/>
        </p:nvSpPr>
        <p:spPr>
          <a:xfrm>
            <a:off x="3776329" y="5168777"/>
            <a:ext cx="296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회사소개 </a:t>
            </a:r>
            <a:r>
              <a:rPr lang="en-US" altLang="ko-KR" dirty="0" err="1"/>
              <a:t>Javascript</a:t>
            </a:r>
            <a:endParaRPr lang="ko-KR" altLang="en-US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404030AA-3F95-4ADE-B1EF-400D0EFFFE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8396" t="6847" r="36148" b="88380"/>
          <a:stretch/>
        </p:blipFill>
        <p:spPr>
          <a:xfrm>
            <a:off x="7285168" y="156655"/>
            <a:ext cx="975842" cy="480301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6D0561C9-7C0D-46FA-81F5-0A0DDC40B9EB}"/>
              </a:ext>
            </a:extLst>
          </p:cNvPr>
          <p:cNvSpPr txBox="1"/>
          <p:nvPr/>
        </p:nvSpPr>
        <p:spPr>
          <a:xfrm>
            <a:off x="8261010" y="186945"/>
            <a:ext cx="1328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hover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7282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</a:t>
            </a:r>
            <a:r>
              <a:rPr lang="en-US" altLang="ko-KR" sz="2400" dirty="0"/>
              <a:t> (search)</a:t>
            </a:r>
            <a:endParaRPr lang="ko-KR" altLang="en-US" sz="24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FF3C27C-B47B-4DF7-A1B4-487BB4231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698"/>
            <a:ext cx="12192000" cy="17485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3AA8F33-6B27-4816-8598-BA3C1201CC1F}"/>
              </a:ext>
            </a:extLst>
          </p:cNvPr>
          <p:cNvSpPr txBox="1"/>
          <p:nvPr/>
        </p:nvSpPr>
        <p:spPr>
          <a:xfrm>
            <a:off x="4463553" y="1553482"/>
            <a:ext cx="891638" cy="31321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FEEAAC-D074-454A-9B35-F85E877AEEAF}"/>
              </a:ext>
            </a:extLst>
          </p:cNvPr>
          <p:cNvSpPr txBox="1"/>
          <p:nvPr/>
        </p:nvSpPr>
        <p:spPr>
          <a:xfrm>
            <a:off x="4506775" y="1934216"/>
            <a:ext cx="59798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1263C4-655F-4859-891B-2A68E3819553}"/>
              </a:ext>
            </a:extLst>
          </p:cNvPr>
          <p:cNvSpPr txBox="1"/>
          <p:nvPr/>
        </p:nvSpPr>
        <p:spPr>
          <a:xfrm>
            <a:off x="5104756" y="1934215"/>
            <a:ext cx="37369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27F02B-E684-474C-94DA-2AEC9F69AEED}"/>
              </a:ext>
            </a:extLst>
          </p:cNvPr>
          <p:cNvSpPr txBox="1"/>
          <p:nvPr/>
        </p:nvSpPr>
        <p:spPr>
          <a:xfrm>
            <a:off x="5469236" y="1933891"/>
            <a:ext cx="51222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FF091B-4477-4CD4-A6A3-190C4DB6A880}"/>
              </a:ext>
            </a:extLst>
          </p:cNvPr>
          <p:cNvSpPr txBox="1"/>
          <p:nvPr/>
        </p:nvSpPr>
        <p:spPr>
          <a:xfrm>
            <a:off x="5920420" y="1924384"/>
            <a:ext cx="51222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B46BA3-C0C8-419E-8F65-93064F56EBC6}"/>
              </a:ext>
            </a:extLst>
          </p:cNvPr>
          <p:cNvSpPr txBox="1"/>
          <p:nvPr/>
        </p:nvSpPr>
        <p:spPr>
          <a:xfrm>
            <a:off x="6379398" y="1933891"/>
            <a:ext cx="687784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EACF2A-0B0E-4564-B03F-274E6AFF7D76}"/>
              </a:ext>
            </a:extLst>
          </p:cNvPr>
          <p:cNvSpPr txBox="1"/>
          <p:nvPr/>
        </p:nvSpPr>
        <p:spPr>
          <a:xfrm>
            <a:off x="7047604" y="1933891"/>
            <a:ext cx="417519" cy="212717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900236-E2B3-4361-A38A-0CFF597409B7}"/>
              </a:ext>
            </a:extLst>
          </p:cNvPr>
          <p:cNvSpPr txBox="1"/>
          <p:nvPr/>
        </p:nvSpPr>
        <p:spPr>
          <a:xfrm>
            <a:off x="4547228" y="1113108"/>
            <a:ext cx="2917895" cy="369333"/>
          </a:xfrm>
          <a:prstGeom prst="rect">
            <a:avLst/>
          </a:prstGeom>
          <a:noFill/>
          <a:ln w="76200">
            <a:solidFill>
              <a:srgbClr val="9933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249177-2ACC-41B7-A74C-E376EDE9D2F3}"/>
              </a:ext>
            </a:extLst>
          </p:cNvPr>
          <p:cNvSpPr txBox="1"/>
          <p:nvPr/>
        </p:nvSpPr>
        <p:spPr>
          <a:xfrm>
            <a:off x="3619613" y="991156"/>
            <a:ext cx="7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966FF"/>
                </a:solidFill>
              </a:rPr>
              <a:t>input</a:t>
            </a:r>
            <a:endParaRPr lang="ko-KR" altLang="en-US" dirty="0">
              <a:solidFill>
                <a:srgbClr val="9966FF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B636CA0-CFFE-4AE9-944C-69757CD6BA26}"/>
              </a:ext>
            </a:extLst>
          </p:cNvPr>
          <p:cNvSpPr txBox="1"/>
          <p:nvPr/>
        </p:nvSpPr>
        <p:spPr>
          <a:xfrm>
            <a:off x="7465124" y="1113108"/>
            <a:ext cx="403340" cy="2350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92E84F-9EFD-4E30-B2B7-3416738AAC7E}"/>
              </a:ext>
            </a:extLst>
          </p:cNvPr>
          <p:cNvSpPr txBox="1"/>
          <p:nvPr/>
        </p:nvSpPr>
        <p:spPr>
          <a:xfrm>
            <a:off x="9053841" y="991156"/>
            <a:ext cx="403340" cy="2350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5BF8CD-3AA0-4D47-A128-163DD04A1216}"/>
              </a:ext>
            </a:extLst>
          </p:cNvPr>
          <p:cNvSpPr txBox="1"/>
          <p:nvPr/>
        </p:nvSpPr>
        <p:spPr>
          <a:xfrm>
            <a:off x="7950162" y="898823"/>
            <a:ext cx="1507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돋보기 </a:t>
            </a:r>
            <a:r>
              <a:rPr lang="ko-KR" altLang="en-US" sz="1200" dirty="0" err="1"/>
              <a:t>클릭시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73B6FA-2D3B-4ACB-B61C-EC7DF5F3D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66" y="2292275"/>
            <a:ext cx="5921886" cy="3685178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9036B56E-988E-4184-AEF3-5823CFBD8DBC}"/>
              </a:ext>
            </a:extLst>
          </p:cNvPr>
          <p:cNvSpPr txBox="1"/>
          <p:nvPr/>
        </p:nvSpPr>
        <p:spPr>
          <a:xfrm>
            <a:off x="1478006" y="6096589"/>
            <a:ext cx="296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search</a:t>
            </a:r>
            <a:r>
              <a:rPr lang="ko-KR" altLang="en-US" dirty="0"/>
              <a:t>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A16F5A7D-3CD8-4FB2-AA98-78352A844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624" y="2301782"/>
            <a:ext cx="1858515" cy="4556218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B26BC964-1A07-41A3-BBCB-7D87F080B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141" y="2301782"/>
            <a:ext cx="2267762" cy="457447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6005F2D9-19F8-48FD-89F6-031DABDE71F8}"/>
              </a:ext>
            </a:extLst>
          </p:cNvPr>
          <p:cNvSpPr txBox="1"/>
          <p:nvPr/>
        </p:nvSpPr>
        <p:spPr>
          <a:xfrm>
            <a:off x="9457181" y="4325596"/>
            <a:ext cx="296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search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328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</a:t>
            </a:r>
            <a:r>
              <a:rPr lang="en-US" altLang="ko-KR" sz="2400" dirty="0"/>
              <a:t> (search)</a:t>
            </a:r>
            <a:endParaRPr lang="ko-KR" altLang="en-US" sz="2400" dirty="0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FF3C27C-B47B-4DF7-A1B4-487BB4231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698"/>
            <a:ext cx="12192000" cy="174857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3AA8F33-6B27-4816-8598-BA3C1201CC1F}"/>
              </a:ext>
            </a:extLst>
          </p:cNvPr>
          <p:cNvSpPr txBox="1"/>
          <p:nvPr/>
        </p:nvSpPr>
        <p:spPr>
          <a:xfrm>
            <a:off x="4463553" y="1553482"/>
            <a:ext cx="891638" cy="31321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FEEAAC-D074-454A-9B35-F85E877AEEAF}"/>
              </a:ext>
            </a:extLst>
          </p:cNvPr>
          <p:cNvSpPr txBox="1"/>
          <p:nvPr/>
        </p:nvSpPr>
        <p:spPr>
          <a:xfrm>
            <a:off x="4506775" y="1934216"/>
            <a:ext cx="59798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D1263C4-655F-4859-891B-2A68E3819553}"/>
              </a:ext>
            </a:extLst>
          </p:cNvPr>
          <p:cNvSpPr txBox="1"/>
          <p:nvPr/>
        </p:nvSpPr>
        <p:spPr>
          <a:xfrm>
            <a:off x="5104756" y="1934215"/>
            <a:ext cx="37369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27F02B-E684-474C-94DA-2AEC9F69AEED}"/>
              </a:ext>
            </a:extLst>
          </p:cNvPr>
          <p:cNvSpPr txBox="1"/>
          <p:nvPr/>
        </p:nvSpPr>
        <p:spPr>
          <a:xfrm>
            <a:off x="5469236" y="1933891"/>
            <a:ext cx="51222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CFF091B-4477-4CD4-A6A3-190C4DB6A880}"/>
              </a:ext>
            </a:extLst>
          </p:cNvPr>
          <p:cNvSpPr txBox="1"/>
          <p:nvPr/>
        </p:nvSpPr>
        <p:spPr>
          <a:xfrm>
            <a:off x="5920420" y="1924384"/>
            <a:ext cx="51222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7B46BA3-C0C8-419E-8F65-93064F56EBC6}"/>
              </a:ext>
            </a:extLst>
          </p:cNvPr>
          <p:cNvSpPr txBox="1"/>
          <p:nvPr/>
        </p:nvSpPr>
        <p:spPr>
          <a:xfrm>
            <a:off x="6379398" y="1933891"/>
            <a:ext cx="687784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0EACF2A-0B0E-4564-B03F-274E6AFF7D76}"/>
              </a:ext>
            </a:extLst>
          </p:cNvPr>
          <p:cNvSpPr txBox="1"/>
          <p:nvPr/>
        </p:nvSpPr>
        <p:spPr>
          <a:xfrm>
            <a:off x="7047604" y="1933891"/>
            <a:ext cx="417519" cy="212717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7900236-E2B3-4361-A38A-0CFF597409B7}"/>
              </a:ext>
            </a:extLst>
          </p:cNvPr>
          <p:cNvSpPr txBox="1"/>
          <p:nvPr/>
        </p:nvSpPr>
        <p:spPr>
          <a:xfrm>
            <a:off x="4547228" y="1113108"/>
            <a:ext cx="2917895" cy="369333"/>
          </a:xfrm>
          <a:prstGeom prst="rect">
            <a:avLst/>
          </a:prstGeom>
          <a:noFill/>
          <a:ln w="76200">
            <a:solidFill>
              <a:srgbClr val="9933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5249177-2ACC-41B7-A74C-E376EDE9D2F3}"/>
              </a:ext>
            </a:extLst>
          </p:cNvPr>
          <p:cNvSpPr txBox="1"/>
          <p:nvPr/>
        </p:nvSpPr>
        <p:spPr>
          <a:xfrm>
            <a:off x="3619613" y="991156"/>
            <a:ext cx="7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966FF"/>
                </a:solidFill>
              </a:rPr>
              <a:t>input</a:t>
            </a:r>
            <a:endParaRPr lang="ko-KR" altLang="en-US" dirty="0">
              <a:solidFill>
                <a:srgbClr val="9966FF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B636CA0-CFFE-4AE9-944C-69757CD6BA26}"/>
              </a:ext>
            </a:extLst>
          </p:cNvPr>
          <p:cNvSpPr txBox="1"/>
          <p:nvPr/>
        </p:nvSpPr>
        <p:spPr>
          <a:xfrm>
            <a:off x="7465124" y="1113108"/>
            <a:ext cx="403340" cy="2350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692E84F-9EFD-4E30-B2B7-3416738AAC7E}"/>
              </a:ext>
            </a:extLst>
          </p:cNvPr>
          <p:cNvSpPr txBox="1"/>
          <p:nvPr/>
        </p:nvSpPr>
        <p:spPr>
          <a:xfrm>
            <a:off x="9053841" y="991156"/>
            <a:ext cx="403340" cy="2350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35BF8CD-3AA0-4D47-A128-163DD04A1216}"/>
              </a:ext>
            </a:extLst>
          </p:cNvPr>
          <p:cNvSpPr txBox="1"/>
          <p:nvPr/>
        </p:nvSpPr>
        <p:spPr>
          <a:xfrm>
            <a:off x="7950162" y="898823"/>
            <a:ext cx="1507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돋보기 </a:t>
            </a:r>
            <a:r>
              <a:rPr lang="ko-KR" altLang="en-US" sz="1200" dirty="0" err="1"/>
              <a:t>클릭시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8D6BBF-A9A9-4A4D-A3F2-689AA7D70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462" y="2384608"/>
            <a:ext cx="7077075" cy="3419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C4D856-FD97-4D9B-85E1-362C62EB85B3}"/>
              </a:ext>
            </a:extLst>
          </p:cNvPr>
          <p:cNvSpPr txBox="1"/>
          <p:nvPr/>
        </p:nvSpPr>
        <p:spPr>
          <a:xfrm>
            <a:off x="4119003" y="6060265"/>
            <a:ext cx="3953992" cy="378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Search </a:t>
            </a:r>
            <a:r>
              <a:rPr lang="en-US" altLang="ko-KR" dirty="0" err="1"/>
              <a:t>Javascript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4819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</a:t>
            </a:r>
            <a:r>
              <a:rPr lang="en-US" altLang="ko-KR" sz="2400" dirty="0"/>
              <a:t> (Language)</a:t>
            </a:r>
            <a:endParaRPr lang="ko-KR" altLang="en-US" sz="2400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7F21B4C-69A5-4545-AFCA-65A8EB516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850" y="370704"/>
            <a:ext cx="1076325" cy="1628775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A231E77-B9A9-446E-B0EC-00735F1ABB54}"/>
              </a:ext>
            </a:extLst>
          </p:cNvPr>
          <p:cNvSpPr txBox="1"/>
          <p:nvPr/>
        </p:nvSpPr>
        <p:spPr>
          <a:xfrm>
            <a:off x="4948877" y="910928"/>
            <a:ext cx="944113" cy="55972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40C3B1-ECC5-4E2B-B5EB-5303EA694A91}"/>
              </a:ext>
            </a:extLst>
          </p:cNvPr>
          <p:cNvSpPr txBox="1"/>
          <p:nvPr/>
        </p:nvSpPr>
        <p:spPr>
          <a:xfrm>
            <a:off x="4948876" y="1507089"/>
            <a:ext cx="944113" cy="55972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894BD42-8590-488B-97E0-9DCE2DD55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6362"/>
            <a:ext cx="3867150" cy="15811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E308BF-E47D-4F30-89D2-3A09A53DD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1371600"/>
            <a:ext cx="4114800" cy="5486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0CF92D-53FD-4894-A8B2-048478648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47961"/>
            <a:ext cx="6267450" cy="25908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9AA2B66-8208-4432-AFED-6E20B9D49140}"/>
              </a:ext>
            </a:extLst>
          </p:cNvPr>
          <p:cNvSpPr txBox="1"/>
          <p:nvPr/>
        </p:nvSpPr>
        <p:spPr>
          <a:xfrm>
            <a:off x="5599256" y="3147253"/>
            <a:ext cx="304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Language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A2F71A-F883-4DFF-821D-4F470587E5E6}"/>
              </a:ext>
            </a:extLst>
          </p:cNvPr>
          <p:cNvSpPr txBox="1"/>
          <p:nvPr/>
        </p:nvSpPr>
        <p:spPr>
          <a:xfrm>
            <a:off x="452104" y="3147512"/>
            <a:ext cx="296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Language</a:t>
            </a:r>
            <a:r>
              <a:rPr lang="ko-KR" altLang="en-US" dirty="0"/>
              <a:t> </a:t>
            </a:r>
            <a:r>
              <a:rPr lang="en-US" altLang="ko-KR" dirty="0"/>
              <a:t>HTML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B67806-883F-438D-918E-2FFC5C67FB5F}"/>
              </a:ext>
            </a:extLst>
          </p:cNvPr>
          <p:cNvSpPr txBox="1"/>
          <p:nvPr/>
        </p:nvSpPr>
        <p:spPr>
          <a:xfrm>
            <a:off x="1652254" y="6363471"/>
            <a:ext cx="2962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Language</a:t>
            </a:r>
            <a:r>
              <a:rPr lang="ko-KR" altLang="en-US" dirty="0"/>
              <a:t> </a:t>
            </a:r>
            <a:r>
              <a:rPr lang="en-US" altLang="ko-KR" dirty="0" err="1"/>
              <a:t>Javascript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7774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(main)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B607A2-C1A9-4EA5-A4DB-BCC8B9296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7" b="44834"/>
          <a:stretch/>
        </p:blipFill>
        <p:spPr>
          <a:xfrm>
            <a:off x="0" y="514984"/>
            <a:ext cx="4908573" cy="63430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7B44AB-04A2-43A7-9312-0E063EE1C780}"/>
              </a:ext>
            </a:extLst>
          </p:cNvPr>
          <p:cNvSpPr txBox="1"/>
          <p:nvPr/>
        </p:nvSpPr>
        <p:spPr>
          <a:xfrm>
            <a:off x="1061456" y="514984"/>
            <a:ext cx="2835876" cy="639977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B8AD3-8F9F-497A-B2AF-A2D7D7A2290B}"/>
              </a:ext>
            </a:extLst>
          </p:cNvPr>
          <p:cNvSpPr txBox="1"/>
          <p:nvPr/>
        </p:nvSpPr>
        <p:spPr>
          <a:xfrm>
            <a:off x="2636499" y="439695"/>
            <a:ext cx="176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div.main_content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A07B4-94ED-4BCE-864A-21C517E564AE}"/>
              </a:ext>
            </a:extLst>
          </p:cNvPr>
          <p:cNvSpPr txBox="1"/>
          <p:nvPr/>
        </p:nvSpPr>
        <p:spPr>
          <a:xfrm>
            <a:off x="1058861" y="534494"/>
            <a:ext cx="1269163" cy="23380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003D4-7727-4F6B-BD47-3C620B8E5571}"/>
              </a:ext>
            </a:extLst>
          </p:cNvPr>
          <p:cNvSpPr txBox="1"/>
          <p:nvPr/>
        </p:nvSpPr>
        <p:spPr>
          <a:xfrm>
            <a:off x="2328024" y="484206"/>
            <a:ext cx="100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4D5BB-2351-40C8-9FE6-F9DB9CEDDBCC}"/>
              </a:ext>
            </a:extLst>
          </p:cNvPr>
          <p:cNvSpPr txBox="1"/>
          <p:nvPr/>
        </p:nvSpPr>
        <p:spPr>
          <a:xfrm>
            <a:off x="1063756" y="572887"/>
            <a:ext cx="406220" cy="82292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4414D4-0BDE-4954-BA4F-8E572B3583B4}"/>
              </a:ext>
            </a:extLst>
          </p:cNvPr>
          <p:cNvSpPr txBox="1"/>
          <p:nvPr/>
        </p:nvSpPr>
        <p:spPr>
          <a:xfrm>
            <a:off x="1049309" y="643469"/>
            <a:ext cx="1276120" cy="1248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D6D735-C1AB-419C-9552-EB1D134E4312}"/>
              </a:ext>
            </a:extLst>
          </p:cNvPr>
          <p:cNvSpPr txBox="1"/>
          <p:nvPr/>
        </p:nvSpPr>
        <p:spPr>
          <a:xfrm>
            <a:off x="427115" y="725761"/>
            <a:ext cx="76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span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00FD7A-3D50-42CB-9485-ABF03D4041E4}"/>
              </a:ext>
            </a:extLst>
          </p:cNvPr>
          <p:cNvSpPr txBox="1"/>
          <p:nvPr/>
        </p:nvSpPr>
        <p:spPr>
          <a:xfrm>
            <a:off x="1049309" y="764153"/>
            <a:ext cx="2835877" cy="104211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5470C5-6987-44A9-AD9C-173358760088}"/>
              </a:ext>
            </a:extLst>
          </p:cNvPr>
          <p:cNvSpPr txBox="1"/>
          <p:nvPr/>
        </p:nvSpPr>
        <p:spPr>
          <a:xfrm>
            <a:off x="1061455" y="1926948"/>
            <a:ext cx="2823731" cy="125091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12B477-DBA1-4771-B6A5-BCEE9D86643B}"/>
              </a:ext>
            </a:extLst>
          </p:cNvPr>
          <p:cNvSpPr txBox="1"/>
          <p:nvPr/>
        </p:nvSpPr>
        <p:spPr>
          <a:xfrm>
            <a:off x="1073601" y="3151855"/>
            <a:ext cx="2823731" cy="125091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BF32E8-3D68-4790-BAC0-369E7B49CE5B}"/>
              </a:ext>
            </a:extLst>
          </p:cNvPr>
          <p:cNvSpPr txBox="1"/>
          <p:nvPr/>
        </p:nvSpPr>
        <p:spPr>
          <a:xfrm>
            <a:off x="1067528" y="4402771"/>
            <a:ext cx="2823731" cy="125091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A9F72B-2551-46DD-955D-BC9DF7435E08}"/>
              </a:ext>
            </a:extLst>
          </p:cNvPr>
          <p:cNvSpPr txBox="1"/>
          <p:nvPr/>
        </p:nvSpPr>
        <p:spPr>
          <a:xfrm>
            <a:off x="1084214" y="764152"/>
            <a:ext cx="1863410" cy="104211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0F02F-AE79-4447-BB33-987872DB9EFF}"/>
              </a:ext>
            </a:extLst>
          </p:cNvPr>
          <p:cNvSpPr txBox="1"/>
          <p:nvPr/>
        </p:nvSpPr>
        <p:spPr>
          <a:xfrm>
            <a:off x="1108290" y="1941940"/>
            <a:ext cx="1133237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76171-9000-41BC-BD83-F6CA42F991EE}"/>
              </a:ext>
            </a:extLst>
          </p:cNvPr>
          <p:cNvSpPr txBox="1"/>
          <p:nvPr/>
        </p:nvSpPr>
        <p:spPr>
          <a:xfrm>
            <a:off x="2214165" y="1939140"/>
            <a:ext cx="960298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72FEB7-F474-4668-9614-156B54243BEC}"/>
              </a:ext>
            </a:extLst>
          </p:cNvPr>
          <p:cNvSpPr txBox="1"/>
          <p:nvPr/>
        </p:nvSpPr>
        <p:spPr>
          <a:xfrm>
            <a:off x="2924888" y="3177864"/>
            <a:ext cx="960298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2FB138-DE52-4350-9170-DE79C22ED9E0}"/>
              </a:ext>
            </a:extLst>
          </p:cNvPr>
          <p:cNvSpPr txBox="1"/>
          <p:nvPr/>
        </p:nvSpPr>
        <p:spPr>
          <a:xfrm>
            <a:off x="1049309" y="4423272"/>
            <a:ext cx="960298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48B385-645D-4D24-8A44-F80E38B1C801}"/>
              </a:ext>
            </a:extLst>
          </p:cNvPr>
          <p:cNvSpPr txBox="1"/>
          <p:nvPr/>
        </p:nvSpPr>
        <p:spPr>
          <a:xfrm>
            <a:off x="1968330" y="4438265"/>
            <a:ext cx="960298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A34BE9-9AEC-4870-BA10-BF6B59214AEC}"/>
              </a:ext>
            </a:extLst>
          </p:cNvPr>
          <p:cNvSpPr txBox="1"/>
          <p:nvPr/>
        </p:nvSpPr>
        <p:spPr>
          <a:xfrm>
            <a:off x="2241527" y="5665833"/>
            <a:ext cx="932936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8730317-C85C-4C44-80E3-C7A01CD70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806" y="18256"/>
            <a:ext cx="4142134" cy="258599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D427971-368E-488F-9223-A4A6B2045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807" y="2605934"/>
            <a:ext cx="4142133" cy="428284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7443A4D-D484-4626-9DF2-0C337EDB7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940" y="30777"/>
            <a:ext cx="1955260" cy="6858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DCBA3817-5A3E-4327-9FA8-8756DC0613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3200" y="30777"/>
            <a:ext cx="1885033" cy="47710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4A09764-F65F-495A-A500-8FF09E7A13D5}"/>
              </a:ext>
            </a:extLst>
          </p:cNvPr>
          <p:cNvSpPr txBox="1"/>
          <p:nvPr/>
        </p:nvSpPr>
        <p:spPr>
          <a:xfrm>
            <a:off x="10515600" y="5043222"/>
            <a:ext cx="155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Main CSS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BA2BF3-0138-4305-AE21-363525F4A876}"/>
              </a:ext>
            </a:extLst>
          </p:cNvPr>
          <p:cNvSpPr txBox="1"/>
          <p:nvPr/>
        </p:nvSpPr>
        <p:spPr>
          <a:xfrm>
            <a:off x="6276873" y="160638"/>
            <a:ext cx="182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Main HTML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298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구현상세 </a:t>
            </a:r>
            <a:r>
              <a:rPr lang="en-US" altLang="ko-KR" sz="2400" dirty="0"/>
              <a:t>(main) 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73EE17-E487-4A58-BC88-D9B36D55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3358"/>
            <a:ext cx="6968973" cy="25309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E291229-14EF-4ECC-A081-2783361B3E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565"/>
          <a:stretch/>
        </p:blipFill>
        <p:spPr>
          <a:xfrm>
            <a:off x="0" y="530350"/>
            <a:ext cx="6957033" cy="20530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898DEA-F1E0-400C-9353-64A060DC9E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309" y="8861"/>
            <a:ext cx="2338421" cy="6858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20EF2E4-7DED-4722-BC63-D69F38276D38}"/>
              </a:ext>
            </a:extLst>
          </p:cNvPr>
          <p:cNvSpPr txBox="1"/>
          <p:nvPr/>
        </p:nvSpPr>
        <p:spPr>
          <a:xfrm>
            <a:off x="10040634" y="3664180"/>
            <a:ext cx="155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Main CSS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7717B2-F140-4D4B-ACDC-291254895894}"/>
              </a:ext>
            </a:extLst>
          </p:cNvPr>
          <p:cNvSpPr txBox="1"/>
          <p:nvPr/>
        </p:nvSpPr>
        <p:spPr>
          <a:xfrm>
            <a:off x="2565383" y="5659651"/>
            <a:ext cx="182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Main HTML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36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구현상세 </a:t>
            </a:r>
            <a:r>
              <a:rPr lang="en-US" altLang="ko-KR" sz="2400" dirty="0"/>
              <a:t>(main) </a:t>
            </a:r>
            <a:endParaRPr lang="ko-KR" altLang="en-US" sz="24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1BB7BE7-3045-415C-9258-DE497DFC71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659" b="-27835"/>
          <a:stretch/>
        </p:blipFill>
        <p:spPr>
          <a:xfrm>
            <a:off x="0" y="543699"/>
            <a:ext cx="4729143" cy="31204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D907BDD-0B4E-4D0F-927E-65BB7F98F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606233"/>
            <a:ext cx="3410465" cy="423351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35B8275-45B3-4968-87C7-97DF5C26D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022" y="-18256"/>
            <a:ext cx="5196496" cy="68580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67717B2-F140-4D4B-ACDC-291254895894}"/>
              </a:ext>
            </a:extLst>
          </p:cNvPr>
          <p:cNvSpPr txBox="1"/>
          <p:nvPr/>
        </p:nvSpPr>
        <p:spPr>
          <a:xfrm>
            <a:off x="1705231" y="2888695"/>
            <a:ext cx="1826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Main HTML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20EF2E4-7DED-4722-BC63-D69F38276D38}"/>
              </a:ext>
            </a:extLst>
          </p:cNvPr>
          <p:cNvSpPr txBox="1"/>
          <p:nvPr/>
        </p:nvSpPr>
        <p:spPr>
          <a:xfrm>
            <a:off x="6735203" y="833038"/>
            <a:ext cx="155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Main CSS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52C0024-6116-4B59-803C-5B0B468D2D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-18256"/>
            <a:ext cx="3581400" cy="32670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CE13A61-B926-41CC-9E20-285D2551C4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858" t="23694" r="60118" b="43874"/>
          <a:stretch/>
        </p:blipFill>
        <p:spPr>
          <a:xfrm>
            <a:off x="9362302" y="3429000"/>
            <a:ext cx="2197444" cy="22242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D1EC1E-0C2C-434F-AFBC-F8C52E4E04DF}"/>
              </a:ext>
            </a:extLst>
          </p:cNvPr>
          <p:cNvSpPr txBox="1"/>
          <p:nvPr/>
        </p:nvSpPr>
        <p:spPr>
          <a:xfrm>
            <a:off x="9805086" y="5746577"/>
            <a:ext cx="1421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hover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8917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1CF1D00-FC87-4905-9D60-65AB68B9C6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69"/>
          <a:stretch/>
        </p:blipFill>
        <p:spPr>
          <a:xfrm>
            <a:off x="-20273" y="2554282"/>
            <a:ext cx="4114913" cy="386952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</a:t>
            </a:r>
            <a:r>
              <a:rPr lang="en-US" altLang="ko-KR" sz="2400" dirty="0"/>
              <a:t>(footer) </a:t>
            </a:r>
            <a:endParaRPr lang="ko-KR" altLang="en-US" sz="2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FCFC33-8784-4B3D-B3A5-4BCA2893B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5608"/>
            <a:ext cx="7548529" cy="198867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F0785C-F51A-49F1-8A47-F1FD79BE4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817" y="2554282"/>
            <a:ext cx="3682825" cy="430666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E279FE4-7769-4873-8CD0-4CD50D505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642" y="-22403"/>
            <a:ext cx="1957722" cy="55551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82962F-D7C9-42CA-B32C-F9C5B6DA89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2479" y="-18257"/>
            <a:ext cx="2559521" cy="555096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48785F7-A1CB-4440-8169-98BA1C3F7218}"/>
              </a:ext>
            </a:extLst>
          </p:cNvPr>
          <p:cNvSpPr txBox="1"/>
          <p:nvPr/>
        </p:nvSpPr>
        <p:spPr>
          <a:xfrm>
            <a:off x="517109" y="6470412"/>
            <a:ext cx="297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Footer HTML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89E795F-F652-40E8-BE4A-B71AB8F5AD85}"/>
              </a:ext>
            </a:extLst>
          </p:cNvPr>
          <p:cNvSpPr txBox="1"/>
          <p:nvPr/>
        </p:nvSpPr>
        <p:spPr>
          <a:xfrm>
            <a:off x="8186099" y="5978783"/>
            <a:ext cx="297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Footer CSS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5462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4. Ajax</a:t>
            </a:r>
            <a:r>
              <a:rPr lang="ko-KR" altLang="en-US" sz="2400" dirty="0"/>
              <a:t>추가 </a:t>
            </a:r>
            <a:r>
              <a:rPr lang="en-US" altLang="ko-KR" sz="2400" dirty="0"/>
              <a:t>(content.js) 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10AAA3-CC20-4A65-8170-6BFA2054B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698"/>
            <a:ext cx="3977754" cy="63143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D28B718-3D0E-4FB5-AFC2-A57003B7F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755" y="543699"/>
            <a:ext cx="4036006" cy="358686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8759F5-94AE-4633-B062-31C9DAF16D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761" y="493373"/>
            <a:ext cx="4178239" cy="634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21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4. Ajax</a:t>
            </a:r>
            <a:r>
              <a:rPr lang="ko-KR" altLang="en-US" sz="2400" dirty="0"/>
              <a:t>추가 </a:t>
            </a:r>
            <a:r>
              <a:rPr lang="en-US" altLang="ko-KR" sz="2400" dirty="0"/>
              <a:t>(</a:t>
            </a:r>
            <a:r>
              <a:rPr lang="ko-KR" altLang="en-US" sz="2400" dirty="0"/>
              <a:t>추가 </a:t>
            </a:r>
            <a:r>
              <a:rPr lang="en-US" altLang="ko-KR" sz="2400" dirty="0"/>
              <a:t>CSS) </a:t>
            </a:r>
            <a:endParaRPr lang="ko-KR" altLang="en-US" sz="2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D0FCB3-FEDD-43A8-AD2A-3B039FCE1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5" y="2009775"/>
            <a:ext cx="25717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89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7918C5-D7EF-4D45-925C-3201E4FF9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311B79E-F4C0-4648-9DA5-84B0BCE2E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레이아웃 구조 점검 및 분석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buAutoNum type="arabicPeriod"/>
            </a:pPr>
            <a:endParaRPr lang="ko-KR" altLang="en-US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결과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상세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en-US" altLang="ko-KR" sz="1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Ajax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추가사항</a:t>
            </a:r>
            <a:endParaRPr lang="en-US" altLang="ko-KR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endParaRPr lang="ko-KR" altLang="en-US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>
              <a:buNone/>
            </a:pP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소요시간 및 소감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2984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4. Ajax</a:t>
            </a:r>
            <a:r>
              <a:rPr lang="ko-KR" altLang="en-US" sz="2400" dirty="0"/>
              <a:t>추가 </a:t>
            </a:r>
            <a:r>
              <a:rPr lang="en-US" altLang="ko-KR" sz="2400" dirty="0"/>
              <a:t>(content.js </a:t>
            </a:r>
            <a:r>
              <a:rPr lang="ko-KR" altLang="en-US" sz="2400" dirty="0"/>
              <a:t>구현 결과 비교</a:t>
            </a:r>
            <a:r>
              <a:rPr lang="en-US" altLang="ko-KR" sz="2400" dirty="0"/>
              <a:t>) 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0E8D8D-E2F3-4DB1-BBBF-C32674575B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4" b="41531"/>
          <a:stretch/>
        </p:blipFill>
        <p:spPr>
          <a:xfrm>
            <a:off x="0" y="535949"/>
            <a:ext cx="4560054" cy="62960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B377D8-6141-476C-BC18-FAD62DB275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4" b="41981"/>
          <a:stretch/>
        </p:blipFill>
        <p:spPr>
          <a:xfrm>
            <a:off x="7515819" y="526821"/>
            <a:ext cx="4676181" cy="63220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B49B71-F4F5-45D7-A7B0-733FD01699A8}"/>
              </a:ext>
            </a:extLst>
          </p:cNvPr>
          <p:cNvSpPr txBox="1"/>
          <p:nvPr/>
        </p:nvSpPr>
        <p:spPr>
          <a:xfrm>
            <a:off x="982567" y="6462663"/>
            <a:ext cx="259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Ajax</a:t>
            </a:r>
            <a:r>
              <a:rPr lang="ko-KR" altLang="en-US" dirty="0"/>
              <a:t>로 추가한 </a:t>
            </a:r>
            <a:r>
              <a:rPr lang="en-US" altLang="ko-KR" dirty="0"/>
              <a:t>content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F554E7-83DA-47DA-B766-41F959819457}"/>
              </a:ext>
            </a:extLst>
          </p:cNvPr>
          <p:cNvSpPr txBox="1"/>
          <p:nvPr/>
        </p:nvSpPr>
        <p:spPr>
          <a:xfrm>
            <a:off x="9255211" y="6479540"/>
            <a:ext cx="126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</a:t>
            </a:r>
          </a:p>
        </p:txBody>
      </p:sp>
    </p:spTree>
    <p:extLst>
      <p:ext uri="{BB962C8B-B14F-4D97-AF65-F5344CB8AC3E}">
        <p14:creationId xmlns:p14="http://schemas.microsoft.com/office/powerpoint/2010/main" val="3795079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4. Ajax</a:t>
            </a:r>
            <a:r>
              <a:rPr lang="ko-KR" altLang="en-US" sz="2400" dirty="0"/>
              <a:t>추가 </a:t>
            </a:r>
            <a:r>
              <a:rPr lang="en-US" altLang="ko-KR" sz="2400" dirty="0"/>
              <a:t>(content.js </a:t>
            </a:r>
            <a:r>
              <a:rPr lang="ko-KR" altLang="en-US" sz="2400" dirty="0"/>
              <a:t>구현 결과 비교</a:t>
            </a:r>
            <a:r>
              <a:rPr lang="en-US" altLang="ko-KR" sz="2400" dirty="0"/>
              <a:t>) 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B49B71-F4F5-45D7-A7B0-733FD01699A8}"/>
              </a:ext>
            </a:extLst>
          </p:cNvPr>
          <p:cNvSpPr txBox="1"/>
          <p:nvPr/>
        </p:nvSpPr>
        <p:spPr>
          <a:xfrm>
            <a:off x="1448430" y="6444127"/>
            <a:ext cx="259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Ajax</a:t>
            </a:r>
            <a:r>
              <a:rPr lang="ko-KR" altLang="en-US" dirty="0"/>
              <a:t>로 추가한 </a:t>
            </a:r>
            <a:r>
              <a:rPr lang="en-US" altLang="ko-KR" dirty="0"/>
              <a:t>content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F554E7-83DA-47DA-B766-41F959819457}"/>
              </a:ext>
            </a:extLst>
          </p:cNvPr>
          <p:cNvSpPr txBox="1"/>
          <p:nvPr/>
        </p:nvSpPr>
        <p:spPr>
          <a:xfrm>
            <a:off x="9255211" y="6479540"/>
            <a:ext cx="126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D2A01D-D9BA-4AC0-BAEC-C52F1731D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735228"/>
            <a:ext cx="5571981" cy="55884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793BBC-B895-4B11-AA0B-AC72273AF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244" y="656383"/>
            <a:ext cx="3522322" cy="554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46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4. Ajax</a:t>
            </a:r>
            <a:r>
              <a:rPr lang="ko-KR" altLang="en-US" sz="2400" dirty="0"/>
              <a:t>추가 </a:t>
            </a:r>
            <a:r>
              <a:rPr lang="en-US" altLang="ko-KR" sz="2400" dirty="0"/>
              <a:t>(social.js) 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EC1DDA-362B-4938-95C7-939F27995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490" y="653621"/>
            <a:ext cx="7808277" cy="620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95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4. Ajax</a:t>
            </a:r>
            <a:r>
              <a:rPr lang="ko-KR" altLang="en-US" sz="2400" dirty="0"/>
              <a:t>추가 </a:t>
            </a:r>
            <a:r>
              <a:rPr lang="en-US" altLang="ko-KR" sz="2400" dirty="0"/>
              <a:t>(social.js </a:t>
            </a:r>
            <a:r>
              <a:rPr lang="ko-KR" altLang="en-US" sz="2400" dirty="0"/>
              <a:t>구현 결과 비교</a:t>
            </a:r>
            <a:r>
              <a:rPr lang="en-US" altLang="ko-KR" sz="2400" dirty="0"/>
              <a:t>) </a:t>
            </a:r>
            <a:endParaRPr lang="ko-KR" alt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B49B71-F4F5-45D7-A7B0-733FD01699A8}"/>
              </a:ext>
            </a:extLst>
          </p:cNvPr>
          <p:cNvSpPr txBox="1"/>
          <p:nvPr/>
        </p:nvSpPr>
        <p:spPr>
          <a:xfrm>
            <a:off x="1299748" y="6365255"/>
            <a:ext cx="259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Ajax</a:t>
            </a:r>
            <a:r>
              <a:rPr lang="ko-KR" altLang="en-US" dirty="0"/>
              <a:t>로 추가한 </a:t>
            </a:r>
            <a:r>
              <a:rPr lang="en-US" altLang="ko-KR" dirty="0"/>
              <a:t>content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F554E7-83DA-47DA-B766-41F959819457}"/>
              </a:ext>
            </a:extLst>
          </p:cNvPr>
          <p:cNvSpPr txBox="1"/>
          <p:nvPr/>
        </p:nvSpPr>
        <p:spPr>
          <a:xfrm>
            <a:off x="8642039" y="6365255"/>
            <a:ext cx="1260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8F7F4B-BD9D-450D-BFEE-DD74298149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17" b="10630"/>
          <a:stretch/>
        </p:blipFill>
        <p:spPr>
          <a:xfrm>
            <a:off x="0" y="543698"/>
            <a:ext cx="5416838" cy="25468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D8D87D-2933-4175-B148-DE7E55C97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10" b="10630"/>
          <a:stretch/>
        </p:blipFill>
        <p:spPr>
          <a:xfrm>
            <a:off x="6660179" y="543698"/>
            <a:ext cx="5224110" cy="254686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6C97C3-1F33-4DCC-8C99-C1375EFD8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090561"/>
            <a:ext cx="6292072" cy="182440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DCABE27-08F6-4063-B97D-AA7F6782C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4537" y="3090561"/>
            <a:ext cx="2455391" cy="24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04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1D0BC7-C832-4695-AD36-EB19C4F37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자바스크립트와 </a:t>
            </a:r>
            <a:r>
              <a:rPr lang="en-US" altLang="ko-KR" dirty="0"/>
              <a:t>HTML CSS</a:t>
            </a:r>
            <a:r>
              <a:rPr lang="ko-KR" altLang="en-US" dirty="0"/>
              <a:t> 모두 생각하며 코딩을 하는게 아직 부족한 것 같습니다</a:t>
            </a:r>
            <a:r>
              <a:rPr lang="en-US" altLang="ko-KR" dirty="0"/>
              <a:t>. </a:t>
            </a:r>
            <a:r>
              <a:rPr lang="ko-KR" altLang="en-US" dirty="0"/>
              <a:t>하나하나 고쳐가며 하다 보니 시간이 많이 소모 되는 것 같습니다</a:t>
            </a:r>
            <a:r>
              <a:rPr lang="en-US" altLang="ko-KR" dirty="0"/>
              <a:t>.</a:t>
            </a:r>
          </a:p>
          <a:p>
            <a:pPr marL="0" indent="0" algn="ctr">
              <a:buNone/>
            </a:pPr>
            <a:r>
              <a:rPr lang="en-US" altLang="ko-KR" dirty="0"/>
              <a:t>+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ko-KR" altLang="en-US" dirty="0"/>
              <a:t>기존의 구조와 </a:t>
            </a:r>
            <a:r>
              <a:rPr lang="en-US" altLang="ko-KR" dirty="0"/>
              <a:t>CSS</a:t>
            </a:r>
            <a:r>
              <a:rPr lang="ko-KR" altLang="en-US" dirty="0"/>
              <a:t>를 유지하면서 </a:t>
            </a:r>
            <a:r>
              <a:rPr lang="ko-KR" altLang="en-US" dirty="0" err="1"/>
              <a:t>만들다보니</a:t>
            </a:r>
            <a:r>
              <a:rPr lang="ko-KR" altLang="en-US" dirty="0"/>
              <a:t> 더 복잡해 진 것 같습니다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소요시간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코딩</a:t>
            </a:r>
            <a:r>
              <a:rPr lang="en-US" altLang="ko-KR" dirty="0"/>
              <a:t>: 9</a:t>
            </a:r>
            <a:r>
              <a:rPr lang="ko-KR" altLang="en-US" dirty="0"/>
              <a:t>시간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Ppt: 1</a:t>
            </a:r>
            <a:r>
              <a:rPr lang="ko-KR" altLang="en-US" dirty="0"/>
              <a:t>시간 </a:t>
            </a:r>
            <a:r>
              <a:rPr lang="en-US" altLang="ko-KR" dirty="0"/>
              <a:t>30</a:t>
            </a:r>
            <a:r>
              <a:rPr lang="ko-KR" altLang="en-US" dirty="0"/>
              <a:t>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Ajax</a:t>
            </a:r>
            <a:r>
              <a:rPr lang="ko-KR" altLang="en-US" dirty="0"/>
              <a:t>추가</a:t>
            </a:r>
            <a:r>
              <a:rPr lang="en-US" altLang="ko-KR" dirty="0"/>
              <a:t>: </a:t>
            </a:r>
            <a:r>
              <a:rPr lang="ko-KR" altLang="en-US" dirty="0"/>
              <a:t>코딩 </a:t>
            </a:r>
            <a:r>
              <a:rPr lang="en-US" altLang="ko-KR" dirty="0"/>
              <a:t>3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en-US" altLang="ko-KR"/>
              <a:t>ppt</a:t>
            </a:r>
            <a:r>
              <a:rPr lang="ko-KR" altLang="en-US"/>
              <a:t> </a:t>
            </a:r>
            <a:r>
              <a:rPr lang="en-US" altLang="ko-KR"/>
              <a:t>30</a:t>
            </a:r>
            <a:r>
              <a:rPr lang="ko-KR" altLang="en-US"/>
              <a:t>분</a:t>
            </a:r>
            <a:endParaRPr lang="en-US" altLang="ko-KR" dirty="0"/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1207D651-27C5-4F54-87F5-2440EE955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4.</a:t>
            </a:r>
            <a:r>
              <a:rPr lang="ko-KR" altLang="en-US" sz="3600" dirty="0"/>
              <a:t> 소요시간 및 소감</a:t>
            </a:r>
          </a:p>
        </p:txBody>
      </p:sp>
    </p:spTree>
    <p:extLst>
      <p:ext uri="{BB962C8B-B14F-4D97-AF65-F5344CB8AC3E}">
        <p14:creationId xmlns:p14="http://schemas.microsoft.com/office/powerpoint/2010/main" val="2694207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(header) 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18D106-6DCB-4412-BA71-6E1F9EDF2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913"/>
            <a:ext cx="12192000" cy="10251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DD887DD5-81BA-4C51-8AB1-C6EDDB9F0D13}"/>
              </a:ext>
            </a:extLst>
          </p:cNvPr>
          <p:cNvSpPr txBox="1"/>
          <p:nvPr/>
        </p:nvSpPr>
        <p:spPr>
          <a:xfrm>
            <a:off x="2452816" y="1258626"/>
            <a:ext cx="1359244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05825DC-E74C-4746-B2F6-9A5048EEED43}"/>
              </a:ext>
            </a:extLst>
          </p:cNvPr>
          <p:cNvSpPr txBox="1"/>
          <p:nvPr/>
        </p:nvSpPr>
        <p:spPr>
          <a:xfrm>
            <a:off x="2492211" y="896889"/>
            <a:ext cx="1280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div.lggo_box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70A87AE-083E-4B23-AA35-442F43BE8D8D}"/>
              </a:ext>
            </a:extLst>
          </p:cNvPr>
          <p:cNvSpPr txBox="1"/>
          <p:nvPr/>
        </p:nvSpPr>
        <p:spPr>
          <a:xfrm>
            <a:off x="0" y="1283339"/>
            <a:ext cx="12192000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9344265-17E3-4E11-8035-0BBBF5A31D66}"/>
              </a:ext>
            </a:extLst>
          </p:cNvPr>
          <p:cNvSpPr txBox="1"/>
          <p:nvPr/>
        </p:nvSpPr>
        <p:spPr>
          <a:xfrm>
            <a:off x="-54045" y="889487"/>
            <a:ext cx="1280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div.menu_box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5A6CFEA-636E-4FD9-BF8E-608EB5CF4161}"/>
              </a:ext>
            </a:extLst>
          </p:cNvPr>
          <p:cNvSpPr txBox="1"/>
          <p:nvPr/>
        </p:nvSpPr>
        <p:spPr>
          <a:xfrm>
            <a:off x="4139380" y="1233913"/>
            <a:ext cx="3746091" cy="418758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E9BAD3-3DD6-4C41-966E-44F016C823DB}"/>
              </a:ext>
            </a:extLst>
          </p:cNvPr>
          <p:cNvSpPr txBox="1"/>
          <p:nvPr/>
        </p:nvSpPr>
        <p:spPr>
          <a:xfrm>
            <a:off x="5372198" y="896889"/>
            <a:ext cx="9302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div.menu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C71C07-94E0-4E95-9F11-E81D9ABE03E3}"/>
              </a:ext>
            </a:extLst>
          </p:cNvPr>
          <p:cNvSpPr txBox="1"/>
          <p:nvPr/>
        </p:nvSpPr>
        <p:spPr>
          <a:xfrm>
            <a:off x="4197548" y="1283340"/>
            <a:ext cx="70890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F9661A-1B0D-4E2E-B79F-DEA32BCB3BB4}"/>
              </a:ext>
            </a:extLst>
          </p:cNvPr>
          <p:cNvSpPr txBox="1"/>
          <p:nvPr/>
        </p:nvSpPr>
        <p:spPr>
          <a:xfrm>
            <a:off x="4098724" y="889486"/>
            <a:ext cx="947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0B0F0"/>
                </a:solidFill>
              </a:rPr>
              <a:t>ul</a:t>
            </a:r>
            <a:r>
              <a:rPr lang="en-US" altLang="ko-KR" sz="1400" dirty="0">
                <a:solidFill>
                  <a:srgbClr val="00B0F0"/>
                </a:solidFill>
              </a:rPr>
              <a:t>&gt; li &gt;a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06F67E1-8527-48E9-9620-5793A565EE66}"/>
              </a:ext>
            </a:extLst>
          </p:cNvPr>
          <p:cNvSpPr txBox="1"/>
          <p:nvPr/>
        </p:nvSpPr>
        <p:spPr>
          <a:xfrm>
            <a:off x="4846501" y="1283339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6FEA34D-E506-44C3-9F6B-17632162B0B2}"/>
              </a:ext>
            </a:extLst>
          </p:cNvPr>
          <p:cNvSpPr txBox="1"/>
          <p:nvPr/>
        </p:nvSpPr>
        <p:spPr>
          <a:xfrm>
            <a:off x="5495454" y="1286855"/>
            <a:ext cx="81715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F46EB68-10E8-4A03-8232-CD78FCC209F4}"/>
              </a:ext>
            </a:extLst>
          </p:cNvPr>
          <p:cNvSpPr txBox="1"/>
          <p:nvPr/>
        </p:nvSpPr>
        <p:spPr>
          <a:xfrm>
            <a:off x="6302477" y="1283339"/>
            <a:ext cx="81715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62764E-8A55-45B3-86A6-FC00573E5582}"/>
              </a:ext>
            </a:extLst>
          </p:cNvPr>
          <p:cNvSpPr txBox="1"/>
          <p:nvPr/>
        </p:nvSpPr>
        <p:spPr>
          <a:xfrm>
            <a:off x="7084189" y="1279823"/>
            <a:ext cx="801281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3E2D4CA-6D13-44DB-B44D-0C6E2DD3976D}"/>
              </a:ext>
            </a:extLst>
          </p:cNvPr>
          <p:cNvSpPr txBox="1"/>
          <p:nvPr/>
        </p:nvSpPr>
        <p:spPr>
          <a:xfrm>
            <a:off x="7995192" y="1258626"/>
            <a:ext cx="1781125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78476C9-F1FD-420F-AC58-3CD45A57AF69}"/>
              </a:ext>
            </a:extLst>
          </p:cNvPr>
          <p:cNvSpPr txBox="1"/>
          <p:nvPr/>
        </p:nvSpPr>
        <p:spPr>
          <a:xfrm>
            <a:off x="2841474" y="1869205"/>
            <a:ext cx="70890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3A9192-AFE8-4980-BBA0-B4F9231A5523}"/>
              </a:ext>
            </a:extLst>
          </p:cNvPr>
          <p:cNvSpPr txBox="1"/>
          <p:nvPr/>
        </p:nvSpPr>
        <p:spPr>
          <a:xfrm>
            <a:off x="3490427" y="1869204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04481F1-4106-42D7-BFFF-6E362B5B5F8E}"/>
              </a:ext>
            </a:extLst>
          </p:cNvPr>
          <p:cNvSpPr txBox="1"/>
          <p:nvPr/>
        </p:nvSpPr>
        <p:spPr>
          <a:xfrm>
            <a:off x="4139380" y="1872720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8783245-6328-41DD-8410-BA03D617E1A9}"/>
              </a:ext>
            </a:extLst>
          </p:cNvPr>
          <p:cNvSpPr txBox="1"/>
          <p:nvPr/>
        </p:nvSpPr>
        <p:spPr>
          <a:xfrm>
            <a:off x="4788333" y="1872720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EA8D3F-FE63-4DD7-BFC2-43AE315D4796}"/>
              </a:ext>
            </a:extLst>
          </p:cNvPr>
          <p:cNvSpPr txBox="1"/>
          <p:nvPr/>
        </p:nvSpPr>
        <p:spPr>
          <a:xfrm>
            <a:off x="5436696" y="1869204"/>
            <a:ext cx="1190246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51E312D-F9F6-4DAC-A6FA-F9D7D31D14B2}"/>
              </a:ext>
            </a:extLst>
          </p:cNvPr>
          <p:cNvSpPr txBox="1"/>
          <p:nvPr/>
        </p:nvSpPr>
        <p:spPr>
          <a:xfrm>
            <a:off x="6613132" y="1869204"/>
            <a:ext cx="69357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53C3C59-6D32-4EE4-A042-998CE74BEF52}"/>
              </a:ext>
            </a:extLst>
          </p:cNvPr>
          <p:cNvSpPr txBox="1"/>
          <p:nvPr/>
        </p:nvSpPr>
        <p:spPr>
          <a:xfrm>
            <a:off x="7342970" y="1873108"/>
            <a:ext cx="81780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CEC7518-114F-488B-9A12-8C1A67BDD7C8}"/>
              </a:ext>
            </a:extLst>
          </p:cNvPr>
          <p:cNvSpPr txBox="1"/>
          <p:nvPr/>
        </p:nvSpPr>
        <p:spPr>
          <a:xfrm>
            <a:off x="8247360" y="1870292"/>
            <a:ext cx="1103166" cy="35763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4EC1624-1B9F-4BCA-BA61-A4A0058F10F1}"/>
              </a:ext>
            </a:extLst>
          </p:cNvPr>
          <p:cNvSpPr txBox="1"/>
          <p:nvPr/>
        </p:nvSpPr>
        <p:spPr>
          <a:xfrm>
            <a:off x="8922218" y="1292481"/>
            <a:ext cx="680475" cy="30162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AB940A-6B6B-4FFD-A263-DF0043EB3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2357"/>
            <a:ext cx="12192000" cy="81664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D14EF2C-35AA-4AFC-827B-A2EE4319B3FB}"/>
              </a:ext>
            </a:extLst>
          </p:cNvPr>
          <p:cNvSpPr txBox="1"/>
          <p:nvPr/>
        </p:nvSpPr>
        <p:spPr>
          <a:xfrm>
            <a:off x="3915282" y="3056153"/>
            <a:ext cx="70890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F785E89-79E9-4C4A-803A-9CA37344D0E2}"/>
              </a:ext>
            </a:extLst>
          </p:cNvPr>
          <p:cNvSpPr txBox="1"/>
          <p:nvPr/>
        </p:nvSpPr>
        <p:spPr>
          <a:xfrm>
            <a:off x="4564235" y="3056152"/>
            <a:ext cx="70890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37DA4C4-D6A1-4DAA-9F79-BAD9A3340D04}"/>
              </a:ext>
            </a:extLst>
          </p:cNvPr>
          <p:cNvSpPr txBox="1"/>
          <p:nvPr/>
        </p:nvSpPr>
        <p:spPr>
          <a:xfrm>
            <a:off x="5495454" y="3056152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B6BC781-D39F-4050-A50B-FC535BE5A95B}"/>
              </a:ext>
            </a:extLst>
          </p:cNvPr>
          <p:cNvSpPr txBox="1"/>
          <p:nvPr/>
        </p:nvSpPr>
        <p:spPr>
          <a:xfrm>
            <a:off x="6182181" y="3056152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C37DC7D-3770-47E4-A197-1C5193A659BA}"/>
              </a:ext>
            </a:extLst>
          </p:cNvPr>
          <p:cNvSpPr txBox="1"/>
          <p:nvPr/>
        </p:nvSpPr>
        <p:spPr>
          <a:xfrm>
            <a:off x="6810859" y="3056152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A43732-094C-438D-8604-C51119A38411}"/>
              </a:ext>
            </a:extLst>
          </p:cNvPr>
          <p:cNvSpPr txBox="1"/>
          <p:nvPr/>
        </p:nvSpPr>
        <p:spPr>
          <a:xfrm>
            <a:off x="7439538" y="3056152"/>
            <a:ext cx="741726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FE689E8-ED59-4CE6-9236-C40531467CF7}"/>
              </a:ext>
            </a:extLst>
          </p:cNvPr>
          <p:cNvSpPr txBox="1"/>
          <p:nvPr/>
        </p:nvSpPr>
        <p:spPr>
          <a:xfrm>
            <a:off x="9070848" y="3056152"/>
            <a:ext cx="37490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22D465B-9967-4354-B73F-B6712B438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7" y="3496524"/>
            <a:ext cx="12192000" cy="174857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B7D4D24-9A12-4311-BF65-8A4661F982FC}"/>
              </a:ext>
            </a:extLst>
          </p:cNvPr>
          <p:cNvSpPr txBox="1"/>
          <p:nvPr/>
        </p:nvSpPr>
        <p:spPr>
          <a:xfrm>
            <a:off x="4480560" y="4506308"/>
            <a:ext cx="891638" cy="31321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2BF7104-6A96-4E1B-B018-B1793E542F48}"/>
              </a:ext>
            </a:extLst>
          </p:cNvPr>
          <p:cNvSpPr txBox="1"/>
          <p:nvPr/>
        </p:nvSpPr>
        <p:spPr>
          <a:xfrm>
            <a:off x="4523782" y="4887042"/>
            <a:ext cx="59798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E17BC9B-67E9-4AC9-9465-F49F8698B578}"/>
              </a:ext>
            </a:extLst>
          </p:cNvPr>
          <p:cNvSpPr txBox="1"/>
          <p:nvPr/>
        </p:nvSpPr>
        <p:spPr>
          <a:xfrm>
            <a:off x="5121763" y="4887041"/>
            <a:ext cx="37369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ED7FBD-1932-462C-9CC5-E60238D7DB51}"/>
              </a:ext>
            </a:extLst>
          </p:cNvPr>
          <p:cNvSpPr txBox="1"/>
          <p:nvPr/>
        </p:nvSpPr>
        <p:spPr>
          <a:xfrm>
            <a:off x="5486243" y="4886717"/>
            <a:ext cx="51222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F361A89-6D92-499B-9B1B-3CF97FBB9B20}"/>
              </a:ext>
            </a:extLst>
          </p:cNvPr>
          <p:cNvSpPr txBox="1"/>
          <p:nvPr/>
        </p:nvSpPr>
        <p:spPr>
          <a:xfrm>
            <a:off x="5937427" y="4877210"/>
            <a:ext cx="512221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98B271D-C37D-4A74-8280-0C5210A0DD5F}"/>
              </a:ext>
            </a:extLst>
          </p:cNvPr>
          <p:cNvSpPr txBox="1"/>
          <p:nvPr/>
        </p:nvSpPr>
        <p:spPr>
          <a:xfrm>
            <a:off x="6396405" y="4886717"/>
            <a:ext cx="687784" cy="23892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74021EE4-050C-4796-AF45-0719633F1DAD}"/>
              </a:ext>
            </a:extLst>
          </p:cNvPr>
          <p:cNvSpPr txBox="1"/>
          <p:nvPr/>
        </p:nvSpPr>
        <p:spPr>
          <a:xfrm>
            <a:off x="7064611" y="4886717"/>
            <a:ext cx="417519" cy="212717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434729A-6664-4596-91E8-062A22A83C63}"/>
              </a:ext>
            </a:extLst>
          </p:cNvPr>
          <p:cNvSpPr txBox="1"/>
          <p:nvPr/>
        </p:nvSpPr>
        <p:spPr>
          <a:xfrm>
            <a:off x="4564235" y="4065934"/>
            <a:ext cx="2917895" cy="369333"/>
          </a:xfrm>
          <a:prstGeom prst="rect">
            <a:avLst/>
          </a:prstGeom>
          <a:noFill/>
          <a:ln w="76200">
            <a:solidFill>
              <a:srgbClr val="9933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1657828-EEF3-42BE-9E21-5DD1891BE6B1}"/>
              </a:ext>
            </a:extLst>
          </p:cNvPr>
          <p:cNvSpPr txBox="1"/>
          <p:nvPr/>
        </p:nvSpPr>
        <p:spPr>
          <a:xfrm>
            <a:off x="3636620" y="3943982"/>
            <a:ext cx="719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966FF"/>
                </a:solidFill>
              </a:rPr>
              <a:t>input</a:t>
            </a:r>
            <a:endParaRPr lang="ko-KR" altLang="en-US" dirty="0">
              <a:solidFill>
                <a:srgbClr val="9966FF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DEB5B54-F515-4B04-A518-6634455C9DD7}"/>
              </a:ext>
            </a:extLst>
          </p:cNvPr>
          <p:cNvSpPr txBox="1"/>
          <p:nvPr/>
        </p:nvSpPr>
        <p:spPr>
          <a:xfrm>
            <a:off x="7482131" y="4065934"/>
            <a:ext cx="403340" cy="2350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B48989E-41AC-4013-A67A-4EE795C3DCED}"/>
              </a:ext>
            </a:extLst>
          </p:cNvPr>
          <p:cNvSpPr txBox="1"/>
          <p:nvPr/>
        </p:nvSpPr>
        <p:spPr>
          <a:xfrm>
            <a:off x="9070848" y="3943982"/>
            <a:ext cx="403340" cy="23507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4C7B307-241D-49DE-B126-DEDFDBD71D35}"/>
              </a:ext>
            </a:extLst>
          </p:cNvPr>
          <p:cNvSpPr txBox="1"/>
          <p:nvPr/>
        </p:nvSpPr>
        <p:spPr>
          <a:xfrm>
            <a:off x="6869254" y="2541316"/>
            <a:ext cx="122575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회사소개 </a:t>
            </a:r>
            <a:r>
              <a:rPr lang="ko-KR" altLang="en-US" sz="1100" dirty="0" err="1"/>
              <a:t>클릭시</a:t>
            </a:r>
            <a:endParaRPr lang="ko-KR" altLang="en-US" sz="11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B89417F-9C24-4CEB-804E-2C020A9BFC12}"/>
              </a:ext>
            </a:extLst>
          </p:cNvPr>
          <p:cNvSpPr txBox="1"/>
          <p:nvPr/>
        </p:nvSpPr>
        <p:spPr>
          <a:xfrm>
            <a:off x="7967169" y="3851649"/>
            <a:ext cx="15070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돋보기 </a:t>
            </a:r>
            <a:r>
              <a:rPr lang="ko-KR" altLang="en-US" sz="1200" dirty="0" err="1"/>
              <a:t>클릭시</a:t>
            </a:r>
            <a:endParaRPr lang="ko-KR" altLang="en-US" sz="1200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8BB40CDD-F516-48D1-8B2C-9914A4E3D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9264" y="5183465"/>
            <a:ext cx="1076325" cy="1628775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B97EDA6F-9883-434B-96FC-7AECD63B29C7}"/>
              </a:ext>
            </a:extLst>
          </p:cNvPr>
          <p:cNvSpPr txBox="1"/>
          <p:nvPr/>
        </p:nvSpPr>
        <p:spPr>
          <a:xfrm>
            <a:off x="5452291" y="5723689"/>
            <a:ext cx="944113" cy="55972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57D1DE0-125A-4779-AB65-6D9E875F474F}"/>
              </a:ext>
            </a:extLst>
          </p:cNvPr>
          <p:cNvSpPr txBox="1"/>
          <p:nvPr/>
        </p:nvSpPr>
        <p:spPr>
          <a:xfrm>
            <a:off x="5452290" y="6319850"/>
            <a:ext cx="944113" cy="55972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AB29A59-10DC-4EB6-BD84-E1C88C9484DC}"/>
              </a:ext>
            </a:extLst>
          </p:cNvPr>
          <p:cNvSpPr txBox="1"/>
          <p:nvPr/>
        </p:nvSpPr>
        <p:spPr>
          <a:xfrm>
            <a:off x="8197040" y="1297081"/>
            <a:ext cx="293312" cy="30162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332BE90-34D8-4D34-B272-4BD062324574}"/>
              </a:ext>
            </a:extLst>
          </p:cNvPr>
          <p:cNvSpPr txBox="1"/>
          <p:nvPr/>
        </p:nvSpPr>
        <p:spPr>
          <a:xfrm>
            <a:off x="8051628" y="858708"/>
            <a:ext cx="108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6"/>
                </a:solidFill>
              </a:rPr>
              <a:t>img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19591D8-83C4-4661-BD65-72D951462438}"/>
              </a:ext>
            </a:extLst>
          </p:cNvPr>
          <p:cNvSpPr txBox="1"/>
          <p:nvPr/>
        </p:nvSpPr>
        <p:spPr>
          <a:xfrm>
            <a:off x="8449699" y="1317194"/>
            <a:ext cx="293312" cy="30162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594FB9D-ADA0-418D-A67B-EC389FC079B9}"/>
              </a:ext>
            </a:extLst>
          </p:cNvPr>
          <p:cNvSpPr txBox="1"/>
          <p:nvPr/>
        </p:nvSpPr>
        <p:spPr>
          <a:xfrm>
            <a:off x="8674697" y="1292480"/>
            <a:ext cx="293312" cy="30162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42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(main) 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DEDC36-73FC-4036-B466-CB2DE8C9F7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7" b="44834"/>
          <a:stretch/>
        </p:blipFill>
        <p:spPr>
          <a:xfrm>
            <a:off x="693203" y="543698"/>
            <a:ext cx="4908573" cy="63430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B7322E-FB30-420A-A7E9-FBFB1F2F66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90" b="10542"/>
          <a:stretch/>
        </p:blipFill>
        <p:spPr>
          <a:xfrm>
            <a:off x="5601776" y="1120013"/>
            <a:ext cx="6363200" cy="4952863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2ACB04AA-2910-44B9-A714-31E8F95523D7}"/>
              </a:ext>
            </a:extLst>
          </p:cNvPr>
          <p:cNvSpPr txBox="1"/>
          <p:nvPr/>
        </p:nvSpPr>
        <p:spPr>
          <a:xfrm>
            <a:off x="1754659" y="543698"/>
            <a:ext cx="2835876" cy="639977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E03F9D4-8503-4CF1-A0A4-0898478C6102}"/>
              </a:ext>
            </a:extLst>
          </p:cNvPr>
          <p:cNvSpPr txBox="1"/>
          <p:nvPr/>
        </p:nvSpPr>
        <p:spPr>
          <a:xfrm>
            <a:off x="118950" y="543698"/>
            <a:ext cx="17654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div.main_content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0251BDE-5CF1-4D95-A9A3-52198F224EDD}"/>
              </a:ext>
            </a:extLst>
          </p:cNvPr>
          <p:cNvSpPr txBox="1"/>
          <p:nvPr/>
        </p:nvSpPr>
        <p:spPr>
          <a:xfrm>
            <a:off x="1752064" y="563208"/>
            <a:ext cx="1269163" cy="23380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B518FFC-5259-4A7F-A88A-DA4B401454CD}"/>
              </a:ext>
            </a:extLst>
          </p:cNvPr>
          <p:cNvSpPr txBox="1"/>
          <p:nvPr/>
        </p:nvSpPr>
        <p:spPr>
          <a:xfrm>
            <a:off x="3021227" y="512920"/>
            <a:ext cx="100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D56FAE8-85B3-41B8-8E18-BECD32707406}"/>
              </a:ext>
            </a:extLst>
          </p:cNvPr>
          <p:cNvSpPr txBox="1"/>
          <p:nvPr/>
        </p:nvSpPr>
        <p:spPr>
          <a:xfrm>
            <a:off x="1756959" y="601601"/>
            <a:ext cx="406220" cy="82292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DBFA205-4787-40EC-9BD7-CC26F82EA231}"/>
              </a:ext>
            </a:extLst>
          </p:cNvPr>
          <p:cNvSpPr txBox="1"/>
          <p:nvPr/>
        </p:nvSpPr>
        <p:spPr>
          <a:xfrm>
            <a:off x="1414681" y="325857"/>
            <a:ext cx="26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p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5333E05E-3732-4F27-8E4E-50096C3505AE}"/>
              </a:ext>
            </a:extLst>
          </p:cNvPr>
          <p:cNvSpPr txBox="1"/>
          <p:nvPr/>
        </p:nvSpPr>
        <p:spPr>
          <a:xfrm>
            <a:off x="1742512" y="672183"/>
            <a:ext cx="1276120" cy="1248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A4423AA-EE6C-4D48-B298-C0072539128C}"/>
              </a:ext>
            </a:extLst>
          </p:cNvPr>
          <p:cNvSpPr txBox="1"/>
          <p:nvPr/>
        </p:nvSpPr>
        <p:spPr>
          <a:xfrm>
            <a:off x="1120318" y="754475"/>
            <a:ext cx="76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span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77710AB4-1759-4E8E-B91B-56FA8677A2C6}"/>
              </a:ext>
            </a:extLst>
          </p:cNvPr>
          <p:cNvSpPr txBox="1"/>
          <p:nvPr/>
        </p:nvSpPr>
        <p:spPr>
          <a:xfrm>
            <a:off x="1742512" y="792867"/>
            <a:ext cx="2835877" cy="104211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F2A914B-264E-43E8-987C-FBAA114E805D}"/>
              </a:ext>
            </a:extLst>
          </p:cNvPr>
          <p:cNvSpPr txBox="1"/>
          <p:nvPr/>
        </p:nvSpPr>
        <p:spPr>
          <a:xfrm>
            <a:off x="1754658" y="1955662"/>
            <a:ext cx="2823731" cy="125091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A14ADF9-97B5-4868-BD72-481FD5CD6801}"/>
              </a:ext>
            </a:extLst>
          </p:cNvPr>
          <p:cNvSpPr txBox="1"/>
          <p:nvPr/>
        </p:nvSpPr>
        <p:spPr>
          <a:xfrm>
            <a:off x="1766804" y="3180569"/>
            <a:ext cx="2823731" cy="125091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3C82FEE-14BF-42B4-9619-D6EEFDB094EF}"/>
              </a:ext>
            </a:extLst>
          </p:cNvPr>
          <p:cNvSpPr txBox="1"/>
          <p:nvPr/>
        </p:nvSpPr>
        <p:spPr>
          <a:xfrm>
            <a:off x="1760731" y="4431485"/>
            <a:ext cx="2823731" cy="1250916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C5C3A20-3BAD-427B-A087-4FA46F2127A1}"/>
              </a:ext>
            </a:extLst>
          </p:cNvPr>
          <p:cNvSpPr txBox="1"/>
          <p:nvPr/>
        </p:nvSpPr>
        <p:spPr>
          <a:xfrm>
            <a:off x="5589630" y="1143430"/>
            <a:ext cx="6375346" cy="1828370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AE0B9EE-2112-47CE-96C8-FDD4E333C899}"/>
              </a:ext>
            </a:extLst>
          </p:cNvPr>
          <p:cNvSpPr txBox="1"/>
          <p:nvPr/>
        </p:nvSpPr>
        <p:spPr>
          <a:xfrm>
            <a:off x="7018638" y="2995216"/>
            <a:ext cx="3589638" cy="2787745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C7AC536-8C2D-4BF6-B1A0-493267AF2EA1}"/>
              </a:ext>
            </a:extLst>
          </p:cNvPr>
          <p:cNvSpPr txBox="1"/>
          <p:nvPr/>
        </p:nvSpPr>
        <p:spPr>
          <a:xfrm>
            <a:off x="1777417" y="792866"/>
            <a:ext cx="1863410" cy="1042111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FC36FF3-81E8-4A13-BCF6-6D5219FB9598}"/>
              </a:ext>
            </a:extLst>
          </p:cNvPr>
          <p:cNvSpPr txBox="1"/>
          <p:nvPr/>
        </p:nvSpPr>
        <p:spPr>
          <a:xfrm>
            <a:off x="1801493" y="1970654"/>
            <a:ext cx="1133237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1464996-BA25-4363-9C20-7AB44C296DA0}"/>
              </a:ext>
            </a:extLst>
          </p:cNvPr>
          <p:cNvSpPr txBox="1"/>
          <p:nvPr/>
        </p:nvSpPr>
        <p:spPr>
          <a:xfrm>
            <a:off x="2907368" y="1967854"/>
            <a:ext cx="960298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E2C27B7-9D59-4D08-A3B8-C94B1122E729}"/>
              </a:ext>
            </a:extLst>
          </p:cNvPr>
          <p:cNvSpPr txBox="1"/>
          <p:nvPr/>
        </p:nvSpPr>
        <p:spPr>
          <a:xfrm>
            <a:off x="3618091" y="3206578"/>
            <a:ext cx="960298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AB09021-E90F-42FF-888B-224CEF260420}"/>
              </a:ext>
            </a:extLst>
          </p:cNvPr>
          <p:cNvSpPr txBox="1"/>
          <p:nvPr/>
        </p:nvSpPr>
        <p:spPr>
          <a:xfrm>
            <a:off x="1742512" y="4451986"/>
            <a:ext cx="960298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D07F7AD-CBE2-4191-B929-1567C90FF252}"/>
              </a:ext>
            </a:extLst>
          </p:cNvPr>
          <p:cNvSpPr txBox="1"/>
          <p:nvPr/>
        </p:nvSpPr>
        <p:spPr>
          <a:xfrm>
            <a:off x="2661533" y="4466979"/>
            <a:ext cx="960298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EF6165C-A13E-4A65-A6B2-26FA97E6103B}"/>
              </a:ext>
            </a:extLst>
          </p:cNvPr>
          <p:cNvSpPr txBox="1"/>
          <p:nvPr/>
        </p:nvSpPr>
        <p:spPr>
          <a:xfrm>
            <a:off x="2934730" y="5694547"/>
            <a:ext cx="932936" cy="12099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E2EF88C-642C-4E03-8948-C25EDA39824F}"/>
              </a:ext>
            </a:extLst>
          </p:cNvPr>
          <p:cNvSpPr txBox="1"/>
          <p:nvPr/>
        </p:nvSpPr>
        <p:spPr>
          <a:xfrm>
            <a:off x="7018638" y="3429000"/>
            <a:ext cx="1180070" cy="11677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E9C9E70-042B-4798-9241-7D30B91CF0FF}"/>
              </a:ext>
            </a:extLst>
          </p:cNvPr>
          <p:cNvSpPr txBox="1"/>
          <p:nvPr/>
        </p:nvSpPr>
        <p:spPr>
          <a:xfrm>
            <a:off x="8210854" y="3429000"/>
            <a:ext cx="1180070" cy="11677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5D06A28-2102-4AFB-8EA9-1D1B96AD9D13}"/>
              </a:ext>
            </a:extLst>
          </p:cNvPr>
          <p:cNvSpPr txBox="1"/>
          <p:nvPr/>
        </p:nvSpPr>
        <p:spPr>
          <a:xfrm>
            <a:off x="9403070" y="3429000"/>
            <a:ext cx="1180070" cy="11677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0D2F2C9-F56B-4914-BCEA-E01EE4BB2571}"/>
              </a:ext>
            </a:extLst>
          </p:cNvPr>
          <p:cNvSpPr txBox="1"/>
          <p:nvPr/>
        </p:nvSpPr>
        <p:spPr>
          <a:xfrm>
            <a:off x="7030784" y="4615247"/>
            <a:ext cx="1180070" cy="11677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4C244F54-510A-4557-A574-1DC509ADDE7D}"/>
              </a:ext>
            </a:extLst>
          </p:cNvPr>
          <p:cNvSpPr txBox="1"/>
          <p:nvPr/>
        </p:nvSpPr>
        <p:spPr>
          <a:xfrm>
            <a:off x="8223000" y="4615247"/>
            <a:ext cx="1180070" cy="11677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8CD17B9-7570-4E2C-A3FB-7311D5AF3393}"/>
              </a:ext>
            </a:extLst>
          </p:cNvPr>
          <p:cNvSpPr txBox="1"/>
          <p:nvPr/>
        </p:nvSpPr>
        <p:spPr>
          <a:xfrm>
            <a:off x="9415216" y="4615247"/>
            <a:ext cx="1180070" cy="116771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D2316AC4-BD5E-4105-921F-A5D5CF145ECE}"/>
              </a:ext>
            </a:extLst>
          </p:cNvPr>
          <p:cNvSpPr txBox="1"/>
          <p:nvPr/>
        </p:nvSpPr>
        <p:spPr>
          <a:xfrm>
            <a:off x="7023993" y="3040614"/>
            <a:ext cx="1193651" cy="38838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BA521874-F114-4187-9303-169D82D263C1}"/>
              </a:ext>
            </a:extLst>
          </p:cNvPr>
          <p:cNvSpPr txBox="1"/>
          <p:nvPr/>
        </p:nvSpPr>
        <p:spPr>
          <a:xfrm>
            <a:off x="7002425" y="3173021"/>
            <a:ext cx="406220" cy="82292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86D4F20-0C12-41CF-9223-62A2E238D70C}"/>
              </a:ext>
            </a:extLst>
          </p:cNvPr>
          <p:cNvSpPr txBox="1"/>
          <p:nvPr/>
        </p:nvSpPr>
        <p:spPr>
          <a:xfrm>
            <a:off x="6690807" y="2934429"/>
            <a:ext cx="26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p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E3D24BC-3A98-463F-9C00-43657EFF2013}"/>
              </a:ext>
            </a:extLst>
          </p:cNvPr>
          <p:cNvSpPr txBox="1"/>
          <p:nvPr/>
        </p:nvSpPr>
        <p:spPr>
          <a:xfrm>
            <a:off x="7018638" y="3280755"/>
            <a:ext cx="1276120" cy="1248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58D1E25-6E68-4224-BA62-7E6B590D761E}"/>
              </a:ext>
            </a:extLst>
          </p:cNvPr>
          <p:cNvSpPr txBox="1"/>
          <p:nvPr/>
        </p:nvSpPr>
        <p:spPr>
          <a:xfrm>
            <a:off x="6396444" y="3363047"/>
            <a:ext cx="76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span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8A12AB-7AC0-4A74-AA9B-6D2F09644353}"/>
              </a:ext>
            </a:extLst>
          </p:cNvPr>
          <p:cNvSpPr txBox="1"/>
          <p:nvPr/>
        </p:nvSpPr>
        <p:spPr>
          <a:xfrm>
            <a:off x="7364627" y="1556555"/>
            <a:ext cx="1723768" cy="910362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E0FA6B-D651-4A8D-9953-C26AA605B086}"/>
              </a:ext>
            </a:extLst>
          </p:cNvPr>
          <p:cNvSpPr txBox="1"/>
          <p:nvPr/>
        </p:nvSpPr>
        <p:spPr>
          <a:xfrm>
            <a:off x="6271054" y="1531113"/>
            <a:ext cx="731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6"/>
                </a:solidFill>
              </a:rPr>
              <a:t>img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5EF2436-384B-4A59-88CE-22CA3DA7A833}"/>
              </a:ext>
            </a:extLst>
          </p:cNvPr>
          <p:cNvSpPr txBox="1"/>
          <p:nvPr/>
        </p:nvSpPr>
        <p:spPr>
          <a:xfrm>
            <a:off x="8242942" y="3043846"/>
            <a:ext cx="100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4D5C75CB-DB4F-4128-8CCC-89628731B1F0}"/>
              </a:ext>
            </a:extLst>
          </p:cNvPr>
          <p:cNvSpPr txBox="1"/>
          <p:nvPr/>
        </p:nvSpPr>
        <p:spPr>
          <a:xfrm>
            <a:off x="9093980" y="1556555"/>
            <a:ext cx="1002083" cy="91036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10494FE-3830-4A47-9740-4E5245E39074}"/>
              </a:ext>
            </a:extLst>
          </p:cNvPr>
          <p:cNvSpPr txBox="1"/>
          <p:nvPr/>
        </p:nvSpPr>
        <p:spPr>
          <a:xfrm>
            <a:off x="10311090" y="1559787"/>
            <a:ext cx="1002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h2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9B35E59-EAE2-4804-93BA-BCEF1D345599}"/>
              </a:ext>
            </a:extLst>
          </p:cNvPr>
          <p:cNvSpPr txBox="1"/>
          <p:nvPr/>
        </p:nvSpPr>
        <p:spPr>
          <a:xfrm>
            <a:off x="9112651" y="2242752"/>
            <a:ext cx="482371" cy="162789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69C325A-2816-4FBE-8FC9-6BF65E8981FF}"/>
              </a:ext>
            </a:extLst>
          </p:cNvPr>
          <p:cNvSpPr txBox="1"/>
          <p:nvPr/>
        </p:nvSpPr>
        <p:spPr>
          <a:xfrm>
            <a:off x="9181220" y="2470547"/>
            <a:ext cx="345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B0F0"/>
                </a:solidFill>
              </a:rPr>
              <a:t>a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22FFEB2-5849-413E-B311-2D6955CD9681}"/>
              </a:ext>
            </a:extLst>
          </p:cNvPr>
          <p:cNvSpPr txBox="1"/>
          <p:nvPr/>
        </p:nvSpPr>
        <p:spPr>
          <a:xfrm>
            <a:off x="9112651" y="1639189"/>
            <a:ext cx="791289" cy="28993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3D7480C7-72CD-40BD-86C6-0FDECD9A0CB1}"/>
              </a:ext>
            </a:extLst>
          </p:cNvPr>
          <p:cNvSpPr txBox="1"/>
          <p:nvPr/>
        </p:nvSpPr>
        <p:spPr>
          <a:xfrm>
            <a:off x="8855607" y="1375121"/>
            <a:ext cx="26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2060"/>
                </a:solidFill>
              </a:rPr>
              <a:t>p</a:t>
            </a:r>
            <a:endParaRPr lang="ko-KR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31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1. </a:t>
            </a:r>
            <a:r>
              <a:rPr lang="ko-KR" altLang="en-US" sz="2400" dirty="0"/>
              <a:t>레이아웃 구조 점검 및 분석 </a:t>
            </a:r>
            <a:r>
              <a:rPr lang="en-US" altLang="ko-KR" sz="2400" dirty="0"/>
              <a:t>(footer) 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C08392-E13B-4413-A761-D800E880E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366"/>
            <a:ext cx="12192000" cy="321726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FE15AFA-54A2-4002-A97F-14B2FBC0C1CC}"/>
              </a:ext>
            </a:extLst>
          </p:cNvPr>
          <p:cNvSpPr txBox="1"/>
          <p:nvPr/>
        </p:nvSpPr>
        <p:spPr>
          <a:xfrm>
            <a:off x="2699056" y="2812568"/>
            <a:ext cx="781969" cy="34053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68D8522-6CBA-4964-8BF7-F8537DC2C19B}"/>
              </a:ext>
            </a:extLst>
          </p:cNvPr>
          <p:cNvSpPr txBox="1"/>
          <p:nvPr/>
        </p:nvSpPr>
        <p:spPr>
          <a:xfrm>
            <a:off x="4475831" y="2782087"/>
            <a:ext cx="781969" cy="34053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F4D7E5F-2D0F-4FAF-BE5F-9EBEB50C52CE}"/>
              </a:ext>
            </a:extLst>
          </p:cNvPr>
          <p:cNvSpPr txBox="1"/>
          <p:nvPr/>
        </p:nvSpPr>
        <p:spPr>
          <a:xfrm>
            <a:off x="6238417" y="2782087"/>
            <a:ext cx="781969" cy="34053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A479D12-B30C-4D71-B385-CDA71B772691}"/>
              </a:ext>
            </a:extLst>
          </p:cNvPr>
          <p:cNvSpPr txBox="1"/>
          <p:nvPr/>
        </p:nvSpPr>
        <p:spPr>
          <a:xfrm>
            <a:off x="8251147" y="2812567"/>
            <a:ext cx="1290143" cy="310054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77D4A4F-EB6B-4743-9ED3-0C8729E67901}"/>
              </a:ext>
            </a:extLst>
          </p:cNvPr>
          <p:cNvSpPr txBox="1"/>
          <p:nvPr/>
        </p:nvSpPr>
        <p:spPr>
          <a:xfrm>
            <a:off x="8251147" y="3153102"/>
            <a:ext cx="1290144" cy="115260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8E7D4E-151C-4CED-818C-FB666419DD2C}"/>
              </a:ext>
            </a:extLst>
          </p:cNvPr>
          <p:cNvSpPr txBox="1"/>
          <p:nvPr/>
        </p:nvSpPr>
        <p:spPr>
          <a:xfrm>
            <a:off x="8251147" y="3532009"/>
            <a:ext cx="1290144" cy="115260"/>
          </a:xfrm>
          <a:prstGeom prst="rect">
            <a:avLst/>
          </a:prstGeom>
          <a:noFill/>
          <a:ln w="381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D43F8B7-1421-4BF1-8B59-98A2C9EC2B19}"/>
              </a:ext>
            </a:extLst>
          </p:cNvPr>
          <p:cNvSpPr txBox="1"/>
          <p:nvPr/>
        </p:nvSpPr>
        <p:spPr>
          <a:xfrm>
            <a:off x="2699056" y="3153102"/>
            <a:ext cx="78196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8DC4E4-43E1-49F7-8DE9-7D05675BE78A}"/>
              </a:ext>
            </a:extLst>
          </p:cNvPr>
          <p:cNvSpPr txBox="1"/>
          <p:nvPr/>
        </p:nvSpPr>
        <p:spPr>
          <a:xfrm>
            <a:off x="2699055" y="3342554"/>
            <a:ext cx="78196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D576F3D-31C8-409C-9191-165952DE42C1}"/>
              </a:ext>
            </a:extLst>
          </p:cNvPr>
          <p:cNvSpPr txBox="1"/>
          <p:nvPr/>
        </p:nvSpPr>
        <p:spPr>
          <a:xfrm>
            <a:off x="2699054" y="3532006"/>
            <a:ext cx="78196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6B4BF9-7546-4472-9813-5A2306A606E8}"/>
              </a:ext>
            </a:extLst>
          </p:cNvPr>
          <p:cNvSpPr txBox="1"/>
          <p:nvPr/>
        </p:nvSpPr>
        <p:spPr>
          <a:xfrm>
            <a:off x="2699053" y="3731579"/>
            <a:ext cx="78196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62F0EB0-C278-47E8-AB97-8324A28F995A}"/>
              </a:ext>
            </a:extLst>
          </p:cNvPr>
          <p:cNvSpPr txBox="1"/>
          <p:nvPr/>
        </p:nvSpPr>
        <p:spPr>
          <a:xfrm>
            <a:off x="4475834" y="3152649"/>
            <a:ext cx="78196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F7E955D-8A76-480D-AC33-A555930C27D9}"/>
              </a:ext>
            </a:extLst>
          </p:cNvPr>
          <p:cNvSpPr txBox="1"/>
          <p:nvPr/>
        </p:nvSpPr>
        <p:spPr>
          <a:xfrm>
            <a:off x="4475833" y="3342101"/>
            <a:ext cx="78196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20FC80-2B85-44DD-AB44-B88513047A3A}"/>
              </a:ext>
            </a:extLst>
          </p:cNvPr>
          <p:cNvSpPr txBox="1"/>
          <p:nvPr/>
        </p:nvSpPr>
        <p:spPr>
          <a:xfrm>
            <a:off x="4475832" y="3531553"/>
            <a:ext cx="78196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6708D4B-3719-4E1B-9D9D-A05D3A0BAB26}"/>
              </a:ext>
            </a:extLst>
          </p:cNvPr>
          <p:cNvSpPr txBox="1"/>
          <p:nvPr/>
        </p:nvSpPr>
        <p:spPr>
          <a:xfrm>
            <a:off x="4475831" y="3731126"/>
            <a:ext cx="78196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FE85B89-FF03-4CD3-8753-5B3AC09545E6}"/>
              </a:ext>
            </a:extLst>
          </p:cNvPr>
          <p:cNvSpPr txBox="1"/>
          <p:nvPr/>
        </p:nvSpPr>
        <p:spPr>
          <a:xfrm>
            <a:off x="6252610" y="3169211"/>
            <a:ext cx="901953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FD75BA6-F63A-412B-ABDB-23E9A91D06C6}"/>
              </a:ext>
            </a:extLst>
          </p:cNvPr>
          <p:cNvSpPr txBox="1"/>
          <p:nvPr/>
        </p:nvSpPr>
        <p:spPr>
          <a:xfrm>
            <a:off x="6252609" y="3358663"/>
            <a:ext cx="901953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875D6B0-D802-4E85-9BFE-536277DC455E}"/>
              </a:ext>
            </a:extLst>
          </p:cNvPr>
          <p:cNvSpPr txBox="1"/>
          <p:nvPr/>
        </p:nvSpPr>
        <p:spPr>
          <a:xfrm>
            <a:off x="6252608" y="3548115"/>
            <a:ext cx="901953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1C30C5C-FF7A-4B81-A7C7-D7D1098C3639}"/>
              </a:ext>
            </a:extLst>
          </p:cNvPr>
          <p:cNvSpPr txBox="1"/>
          <p:nvPr/>
        </p:nvSpPr>
        <p:spPr>
          <a:xfrm>
            <a:off x="6252607" y="3747688"/>
            <a:ext cx="901953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9711CE7-759C-4708-8F41-5E464A696C7E}"/>
              </a:ext>
            </a:extLst>
          </p:cNvPr>
          <p:cNvSpPr txBox="1"/>
          <p:nvPr/>
        </p:nvSpPr>
        <p:spPr>
          <a:xfrm>
            <a:off x="8251146" y="3255656"/>
            <a:ext cx="26265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E7F011F-EBA9-4170-B2F8-EDF7FA932E69}"/>
              </a:ext>
            </a:extLst>
          </p:cNvPr>
          <p:cNvSpPr txBox="1"/>
          <p:nvPr/>
        </p:nvSpPr>
        <p:spPr>
          <a:xfrm>
            <a:off x="8513805" y="3253247"/>
            <a:ext cx="26265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02E208E-20CF-448B-A108-BF6A1A5B4FF3}"/>
              </a:ext>
            </a:extLst>
          </p:cNvPr>
          <p:cNvSpPr txBox="1"/>
          <p:nvPr/>
        </p:nvSpPr>
        <p:spPr>
          <a:xfrm>
            <a:off x="8727356" y="3262882"/>
            <a:ext cx="26265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57D3CE2-AE3C-4ED0-8495-A6E51701013D}"/>
              </a:ext>
            </a:extLst>
          </p:cNvPr>
          <p:cNvSpPr txBox="1"/>
          <p:nvPr/>
        </p:nvSpPr>
        <p:spPr>
          <a:xfrm>
            <a:off x="8959278" y="3260805"/>
            <a:ext cx="26265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70057ED-40C1-4922-A24C-3AD36470BA41}"/>
              </a:ext>
            </a:extLst>
          </p:cNvPr>
          <p:cNvSpPr txBox="1"/>
          <p:nvPr/>
        </p:nvSpPr>
        <p:spPr>
          <a:xfrm>
            <a:off x="8251146" y="3667829"/>
            <a:ext cx="262659" cy="17289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6F4594F-4376-4F3E-9215-AFE14FF7BC65}"/>
              </a:ext>
            </a:extLst>
          </p:cNvPr>
          <p:cNvSpPr txBox="1"/>
          <p:nvPr/>
        </p:nvSpPr>
        <p:spPr>
          <a:xfrm>
            <a:off x="2699053" y="4309602"/>
            <a:ext cx="1391033" cy="293057"/>
          </a:xfrm>
          <a:prstGeom prst="rect">
            <a:avLst/>
          </a:prstGeom>
          <a:noFill/>
          <a:ln w="762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18CB370-C449-4524-9852-39C18F9E3577}"/>
              </a:ext>
            </a:extLst>
          </p:cNvPr>
          <p:cNvSpPr txBox="1"/>
          <p:nvPr/>
        </p:nvSpPr>
        <p:spPr>
          <a:xfrm>
            <a:off x="2646661" y="4587845"/>
            <a:ext cx="118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/>
                </a:solidFill>
              </a:rPr>
              <a:t>address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C4EF9C-A033-470C-A3A9-A1FF36C053D6}"/>
              </a:ext>
            </a:extLst>
          </p:cNvPr>
          <p:cNvSpPr txBox="1"/>
          <p:nvPr/>
        </p:nvSpPr>
        <p:spPr>
          <a:xfrm>
            <a:off x="2612600" y="2207862"/>
            <a:ext cx="556908" cy="293057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0549C8-4008-488F-ACC2-D5CBDFA969DB}"/>
              </a:ext>
            </a:extLst>
          </p:cNvPr>
          <p:cNvSpPr txBox="1"/>
          <p:nvPr/>
        </p:nvSpPr>
        <p:spPr>
          <a:xfrm>
            <a:off x="1834978" y="2165150"/>
            <a:ext cx="93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F0"/>
                </a:solidFill>
              </a:rPr>
              <a:t>P &gt; a</a:t>
            </a:r>
            <a:endParaRPr lang="ko-KR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2362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2. </a:t>
            </a:r>
            <a:r>
              <a:rPr lang="ko-KR" altLang="en-US" sz="2400" dirty="0"/>
              <a:t>구현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6AED83-457E-4558-8800-FA4D8BED85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311" y="0"/>
            <a:ext cx="2737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68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</a:t>
            </a:r>
            <a:r>
              <a:rPr lang="ko-KR" altLang="en-US" sz="2400" dirty="0"/>
              <a:t>공통사항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F559B6EF-9903-48F1-8243-C89C6E758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87" y="1333500"/>
            <a:ext cx="279082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29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 </a:t>
            </a:r>
            <a:r>
              <a:rPr lang="en-US" altLang="ko-KR" sz="2400" dirty="0"/>
              <a:t>(header</a:t>
            </a:r>
            <a:r>
              <a:rPr lang="ko-KR" altLang="en-US" sz="2400" dirty="0"/>
              <a:t> </a:t>
            </a:r>
            <a:r>
              <a:rPr lang="en-US" altLang="ko-KR" sz="2400" dirty="0"/>
              <a:t>HTML</a:t>
            </a:r>
            <a:r>
              <a:rPr lang="ko-KR" altLang="en-US" sz="2400" dirty="0"/>
              <a:t> </a:t>
            </a:r>
            <a:r>
              <a:rPr lang="en-US" altLang="ko-KR" sz="2400" dirty="0"/>
              <a:t>&amp; CSS)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8CD40F-8FAD-4431-8993-103A82CAF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6140"/>
            <a:ext cx="12192000" cy="1025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7A79F-1C68-4EC7-BDE3-7F9F71EB7943}"/>
              </a:ext>
            </a:extLst>
          </p:cNvPr>
          <p:cNvSpPr txBox="1"/>
          <p:nvPr/>
        </p:nvSpPr>
        <p:spPr>
          <a:xfrm>
            <a:off x="2452816" y="850853"/>
            <a:ext cx="1359244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DFAEB-1583-474C-83FA-42C9CCEF44E0}"/>
              </a:ext>
            </a:extLst>
          </p:cNvPr>
          <p:cNvSpPr txBox="1"/>
          <p:nvPr/>
        </p:nvSpPr>
        <p:spPr>
          <a:xfrm>
            <a:off x="2492211" y="489116"/>
            <a:ext cx="1280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div.lggo_box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9089A-2222-447A-A867-F8C47123B5AF}"/>
              </a:ext>
            </a:extLst>
          </p:cNvPr>
          <p:cNvSpPr txBox="1"/>
          <p:nvPr/>
        </p:nvSpPr>
        <p:spPr>
          <a:xfrm>
            <a:off x="0" y="875566"/>
            <a:ext cx="12192000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26765-E021-48F8-A3C6-3623CA87858C}"/>
              </a:ext>
            </a:extLst>
          </p:cNvPr>
          <p:cNvSpPr txBox="1"/>
          <p:nvPr/>
        </p:nvSpPr>
        <p:spPr>
          <a:xfrm>
            <a:off x="-54045" y="481714"/>
            <a:ext cx="1280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div.menu_box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456DFC-508F-4D96-9030-39089BECA27C}"/>
              </a:ext>
            </a:extLst>
          </p:cNvPr>
          <p:cNvSpPr txBox="1"/>
          <p:nvPr/>
        </p:nvSpPr>
        <p:spPr>
          <a:xfrm>
            <a:off x="4139380" y="826140"/>
            <a:ext cx="3746091" cy="418758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D50D5D-A185-4DC4-9009-8F42201C0DBD}"/>
              </a:ext>
            </a:extLst>
          </p:cNvPr>
          <p:cNvSpPr txBox="1"/>
          <p:nvPr/>
        </p:nvSpPr>
        <p:spPr>
          <a:xfrm>
            <a:off x="5372198" y="489116"/>
            <a:ext cx="9302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div.menu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EF655-A8E6-4779-8F27-9ADCF502AD78}"/>
              </a:ext>
            </a:extLst>
          </p:cNvPr>
          <p:cNvSpPr txBox="1"/>
          <p:nvPr/>
        </p:nvSpPr>
        <p:spPr>
          <a:xfrm>
            <a:off x="4197548" y="875567"/>
            <a:ext cx="70890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281C6-2284-4B10-8DE2-D8A09E56AF23}"/>
              </a:ext>
            </a:extLst>
          </p:cNvPr>
          <p:cNvSpPr txBox="1"/>
          <p:nvPr/>
        </p:nvSpPr>
        <p:spPr>
          <a:xfrm>
            <a:off x="4098724" y="481713"/>
            <a:ext cx="947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0B0F0"/>
                </a:solidFill>
              </a:rPr>
              <a:t>ul</a:t>
            </a:r>
            <a:r>
              <a:rPr lang="en-US" altLang="ko-KR" sz="1400" dirty="0">
                <a:solidFill>
                  <a:srgbClr val="00B0F0"/>
                </a:solidFill>
              </a:rPr>
              <a:t>&gt; li &gt;a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7DB5F-4B0C-4C99-B8DC-73E663755100}"/>
              </a:ext>
            </a:extLst>
          </p:cNvPr>
          <p:cNvSpPr txBox="1"/>
          <p:nvPr/>
        </p:nvSpPr>
        <p:spPr>
          <a:xfrm>
            <a:off x="4846501" y="875566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AFEFD4-8742-4C86-B8BE-A308AC6E372B}"/>
              </a:ext>
            </a:extLst>
          </p:cNvPr>
          <p:cNvSpPr txBox="1"/>
          <p:nvPr/>
        </p:nvSpPr>
        <p:spPr>
          <a:xfrm>
            <a:off x="5495454" y="879082"/>
            <a:ext cx="81715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DAD13D-D2BA-4156-97C9-AC52457322D3}"/>
              </a:ext>
            </a:extLst>
          </p:cNvPr>
          <p:cNvSpPr txBox="1"/>
          <p:nvPr/>
        </p:nvSpPr>
        <p:spPr>
          <a:xfrm>
            <a:off x="6302477" y="875566"/>
            <a:ext cx="81715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5CD8BC-F568-44E9-95F4-7FA4D06F7371}"/>
              </a:ext>
            </a:extLst>
          </p:cNvPr>
          <p:cNvSpPr txBox="1"/>
          <p:nvPr/>
        </p:nvSpPr>
        <p:spPr>
          <a:xfrm>
            <a:off x="7084189" y="872050"/>
            <a:ext cx="801281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13BBAB-9581-49CD-86E1-00FAC1ECA266}"/>
              </a:ext>
            </a:extLst>
          </p:cNvPr>
          <p:cNvSpPr txBox="1"/>
          <p:nvPr/>
        </p:nvSpPr>
        <p:spPr>
          <a:xfrm>
            <a:off x="7995192" y="850853"/>
            <a:ext cx="1781125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8C678F-7056-434E-AA40-31B6B60E277D}"/>
              </a:ext>
            </a:extLst>
          </p:cNvPr>
          <p:cNvSpPr txBox="1"/>
          <p:nvPr/>
        </p:nvSpPr>
        <p:spPr>
          <a:xfrm>
            <a:off x="2841474" y="1461432"/>
            <a:ext cx="70890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706F7F-5197-41A5-9910-5D3564A6DDBB}"/>
              </a:ext>
            </a:extLst>
          </p:cNvPr>
          <p:cNvSpPr txBox="1"/>
          <p:nvPr/>
        </p:nvSpPr>
        <p:spPr>
          <a:xfrm>
            <a:off x="3490427" y="1461431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92D85-E6BA-401B-9091-BDC01B6BF1F6}"/>
              </a:ext>
            </a:extLst>
          </p:cNvPr>
          <p:cNvSpPr txBox="1"/>
          <p:nvPr/>
        </p:nvSpPr>
        <p:spPr>
          <a:xfrm>
            <a:off x="4139380" y="1464947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3C655D-57E0-4E30-A2AB-0F84154BF51C}"/>
              </a:ext>
            </a:extLst>
          </p:cNvPr>
          <p:cNvSpPr txBox="1"/>
          <p:nvPr/>
        </p:nvSpPr>
        <p:spPr>
          <a:xfrm>
            <a:off x="4788333" y="1464947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8831EC-DD87-404B-B574-A9A8D5A731DE}"/>
              </a:ext>
            </a:extLst>
          </p:cNvPr>
          <p:cNvSpPr txBox="1"/>
          <p:nvPr/>
        </p:nvSpPr>
        <p:spPr>
          <a:xfrm>
            <a:off x="5436696" y="1461431"/>
            <a:ext cx="1190246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A9D1D1-CB24-402E-9A94-D1EEFED48595}"/>
              </a:ext>
            </a:extLst>
          </p:cNvPr>
          <p:cNvSpPr txBox="1"/>
          <p:nvPr/>
        </p:nvSpPr>
        <p:spPr>
          <a:xfrm>
            <a:off x="6613132" y="1461431"/>
            <a:ext cx="69357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3D0E2-BBF6-41C0-AF69-68E31D31771A}"/>
              </a:ext>
            </a:extLst>
          </p:cNvPr>
          <p:cNvSpPr txBox="1"/>
          <p:nvPr/>
        </p:nvSpPr>
        <p:spPr>
          <a:xfrm>
            <a:off x="7342970" y="1465335"/>
            <a:ext cx="81780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24C673-CADC-43CC-BD6D-CE88866A97FF}"/>
              </a:ext>
            </a:extLst>
          </p:cNvPr>
          <p:cNvSpPr txBox="1"/>
          <p:nvPr/>
        </p:nvSpPr>
        <p:spPr>
          <a:xfrm>
            <a:off x="8247360" y="1462519"/>
            <a:ext cx="1103166" cy="35763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F281C3-ADD3-4496-B9AF-526492E28A90}"/>
              </a:ext>
            </a:extLst>
          </p:cNvPr>
          <p:cNvSpPr txBox="1"/>
          <p:nvPr/>
        </p:nvSpPr>
        <p:spPr>
          <a:xfrm>
            <a:off x="8922218" y="884708"/>
            <a:ext cx="680475" cy="30162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E969FE-BD1E-4219-BA39-2089A1D67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80" y="1836394"/>
            <a:ext cx="4203928" cy="5021605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329FDC67-A564-41A3-B2FF-BCEF18602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095" y="1859511"/>
            <a:ext cx="2274093" cy="4254086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F1A45DCF-6C78-41E7-A68F-3ED4513850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0178" y="1854225"/>
            <a:ext cx="3581013" cy="4254087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DA224D4-0A22-42EE-A65B-9F692B580F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6985" y="1848940"/>
            <a:ext cx="2200275" cy="3495675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CAA23F12-2972-4098-851A-783499BA4CC5}"/>
              </a:ext>
            </a:extLst>
          </p:cNvPr>
          <p:cNvSpPr txBox="1"/>
          <p:nvPr/>
        </p:nvSpPr>
        <p:spPr>
          <a:xfrm>
            <a:off x="7220354" y="6108312"/>
            <a:ext cx="304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Header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0188884-829E-42E2-A895-E4BE96F817BB}"/>
              </a:ext>
            </a:extLst>
          </p:cNvPr>
          <p:cNvSpPr txBox="1"/>
          <p:nvPr/>
        </p:nvSpPr>
        <p:spPr>
          <a:xfrm>
            <a:off x="4331043" y="6274443"/>
            <a:ext cx="21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&lt;- Header HTML</a:t>
            </a:r>
            <a:endParaRPr lang="ko-KR" altLang="en-US" dirty="0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848BA87E-1614-4A71-8438-84AB7E45C6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1191" y="5319901"/>
            <a:ext cx="1676400" cy="89535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5ED69BA3-A199-439B-9830-064CD1F88421}"/>
              </a:ext>
            </a:extLst>
          </p:cNvPr>
          <p:cNvSpPr txBox="1"/>
          <p:nvPr/>
        </p:nvSpPr>
        <p:spPr>
          <a:xfrm>
            <a:off x="8197668" y="863573"/>
            <a:ext cx="293312" cy="30162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E6FE9B4-FB4D-4BAA-BE71-B7B74CC92F34}"/>
              </a:ext>
            </a:extLst>
          </p:cNvPr>
          <p:cNvSpPr txBox="1"/>
          <p:nvPr/>
        </p:nvSpPr>
        <p:spPr>
          <a:xfrm>
            <a:off x="8052256" y="425200"/>
            <a:ext cx="108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6"/>
                </a:solidFill>
              </a:rPr>
              <a:t>img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0A6675-8843-4E42-A8FF-7DFDF719D7C8}"/>
              </a:ext>
            </a:extLst>
          </p:cNvPr>
          <p:cNvSpPr txBox="1"/>
          <p:nvPr/>
        </p:nvSpPr>
        <p:spPr>
          <a:xfrm>
            <a:off x="8450327" y="883686"/>
            <a:ext cx="293312" cy="30162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1506B71-594A-4C78-9EDD-7C2341315EA6}"/>
              </a:ext>
            </a:extLst>
          </p:cNvPr>
          <p:cNvSpPr txBox="1"/>
          <p:nvPr/>
        </p:nvSpPr>
        <p:spPr>
          <a:xfrm>
            <a:off x="8675325" y="858972"/>
            <a:ext cx="293312" cy="30162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2610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6F86B-71D8-48B3-B172-3643E4E23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525442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3. </a:t>
            </a:r>
            <a:r>
              <a:rPr lang="ko-KR" altLang="en-US" sz="2400" dirty="0"/>
              <a:t>구현 상세</a:t>
            </a:r>
            <a:r>
              <a:rPr lang="en-US" altLang="ko-KR" sz="2400" dirty="0"/>
              <a:t> (header HTML &amp; CSS)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8CD40F-8FAD-4431-8993-103A82CAF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913"/>
            <a:ext cx="12192000" cy="1025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7A79F-1C68-4EC7-BDE3-7F9F71EB7943}"/>
              </a:ext>
            </a:extLst>
          </p:cNvPr>
          <p:cNvSpPr txBox="1"/>
          <p:nvPr/>
        </p:nvSpPr>
        <p:spPr>
          <a:xfrm>
            <a:off x="2452816" y="1258626"/>
            <a:ext cx="1359244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DFAEB-1583-474C-83FA-42C9CCEF44E0}"/>
              </a:ext>
            </a:extLst>
          </p:cNvPr>
          <p:cNvSpPr txBox="1"/>
          <p:nvPr/>
        </p:nvSpPr>
        <p:spPr>
          <a:xfrm>
            <a:off x="2492211" y="896889"/>
            <a:ext cx="1280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div.lggo_box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69089A-2222-447A-A867-F8C47123B5AF}"/>
              </a:ext>
            </a:extLst>
          </p:cNvPr>
          <p:cNvSpPr txBox="1"/>
          <p:nvPr/>
        </p:nvSpPr>
        <p:spPr>
          <a:xfrm>
            <a:off x="0" y="1283339"/>
            <a:ext cx="12192000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C26765-E021-48F8-A3C6-3623CA87858C}"/>
              </a:ext>
            </a:extLst>
          </p:cNvPr>
          <p:cNvSpPr txBox="1"/>
          <p:nvPr/>
        </p:nvSpPr>
        <p:spPr>
          <a:xfrm>
            <a:off x="-54045" y="889487"/>
            <a:ext cx="12804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div.menu_box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456DFC-508F-4D96-9030-39089BECA27C}"/>
              </a:ext>
            </a:extLst>
          </p:cNvPr>
          <p:cNvSpPr txBox="1"/>
          <p:nvPr/>
        </p:nvSpPr>
        <p:spPr>
          <a:xfrm>
            <a:off x="4139380" y="1233913"/>
            <a:ext cx="3746091" cy="418758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D50D5D-A185-4DC4-9009-8F42201C0DBD}"/>
              </a:ext>
            </a:extLst>
          </p:cNvPr>
          <p:cNvSpPr txBox="1"/>
          <p:nvPr/>
        </p:nvSpPr>
        <p:spPr>
          <a:xfrm>
            <a:off x="5372198" y="896889"/>
            <a:ext cx="930279" cy="30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FF00FF"/>
                </a:solidFill>
              </a:rPr>
              <a:t>div.menu</a:t>
            </a:r>
            <a:endParaRPr lang="ko-KR" altLang="en-US" sz="1400" dirty="0">
              <a:solidFill>
                <a:srgbClr val="FF00F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EF655-A8E6-4779-8F27-9ADCF502AD78}"/>
              </a:ext>
            </a:extLst>
          </p:cNvPr>
          <p:cNvSpPr txBox="1"/>
          <p:nvPr/>
        </p:nvSpPr>
        <p:spPr>
          <a:xfrm>
            <a:off x="4197548" y="1283340"/>
            <a:ext cx="70890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2281C6-2284-4B10-8DE2-D8A09E56AF23}"/>
              </a:ext>
            </a:extLst>
          </p:cNvPr>
          <p:cNvSpPr txBox="1"/>
          <p:nvPr/>
        </p:nvSpPr>
        <p:spPr>
          <a:xfrm>
            <a:off x="4098724" y="889486"/>
            <a:ext cx="947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rgbClr val="00B0F0"/>
                </a:solidFill>
              </a:rPr>
              <a:t>ul</a:t>
            </a:r>
            <a:r>
              <a:rPr lang="en-US" altLang="ko-KR" sz="1400" dirty="0">
                <a:solidFill>
                  <a:srgbClr val="00B0F0"/>
                </a:solidFill>
              </a:rPr>
              <a:t>&gt; li &gt;a</a:t>
            </a:r>
            <a:endParaRPr lang="ko-KR" altLang="en-US" sz="1400" dirty="0">
              <a:solidFill>
                <a:srgbClr val="00B0F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97DB5F-4B0C-4C99-B8DC-73E663755100}"/>
              </a:ext>
            </a:extLst>
          </p:cNvPr>
          <p:cNvSpPr txBox="1"/>
          <p:nvPr/>
        </p:nvSpPr>
        <p:spPr>
          <a:xfrm>
            <a:off x="4846501" y="1283339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AFEFD4-8742-4C86-B8BE-A308AC6E372B}"/>
              </a:ext>
            </a:extLst>
          </p:cNvPr>
          <p:cNvSpPr txBox="1"/>
          <p:nvPr/>
        </p:nvSpPr>
        <p:spPr>
          <a:xfrm>
            <a:off x="5495454" y="1286855"/>
            <a:ext cx="81715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DAD13D-D2BA-4156-97C9-AC52457322D3}"/>
              </a:ext>
            </a:extLst>
          </p:cNvPr>
          <p:cNvSpPr txBox="1"/>
          <p:nvPr/>
        </p:nvSpPr>
        <p:spPr>
          <a:xfrm>
            <a:off x="6302477" y="1283339"/>
            <a:ext cx="817159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5CD8BC-F568-44E9-95F4-7FA4D06F7371}"/>
              </a:ext>
            </a:extLst>
          </p:cNvPr>
          <p:cNvSpPr txBox="1"/>
          <p:nvPr/>
        </p:nvSpPr>
        <p:spPr>
          <a:xfrm>
            <a:off x="7084189" y="1279823"/>
            <a:ext cx="801281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13BBAB-9581-49CD-86E1-00FAC1ECA266}"/>
              </a:ext>
            </a:extLst>
          </p:cNvPr>
          <p:cNvSpPr txBox="1"/>
          <p:nvPr/>
        </p:nvSpPr>
        <p:spPr>
          <a:xfrm>
            <a:off x="7995192" y="1258626"/>
            <a:ext cx="1781125" cy="369332"/>
          </a:xfrm>
          <a:prstGeom prst="rect">
            <a:avLst/>
          </a:prstGeom>
          <a:noFill/>
          <a:ln w="76200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8C678F-7056-434E-AA40-31B6B60E277D}"/>
              </a:ext>
            </a:extLst>
          </p:cNvPr>
          <p:cNvSpPr txBox="1"/>
          <p:nvPr/>
        </p:nvSpPr>
        <p:spPr>
          <a:xfrm>
            <a:off x="2841474" y="1869205"/>
            <a:ext cx="70890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706F7F-5197-41A5-9910-5D3564A6DDBB}"/>
              </a:ext>
            </a:extLst>
          </p:cNvPr>
          <p:cNvSpPr txBox="1"/>
          <p:nvPr/>
        </p:nvSpPr>
        <p:spPr>
          <a:xfrm>
            <a:off x="3490427" y="1869204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092D85-E6BA-401B-9091-BDC01B6BF1F6}"/>
              </a:ext>
            </a:extLst>
          </p:cNvPr>
          <p:cNvSpPr txBox="1"/>
          <p:nvPr/>
        </p:nvSpPr>
        <p:spPr>
          <a:xfrm>
            <a:off x="4139380" y="1872720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3C655D-57E0-4E30-A2AB-0F84154BF51C}"/>
              </a:ext>
            </a:extLst>
          </p:cNvPr>
          <p:cNvSpPr txBox="1"/>
          <p:nvPr/>
        </p:nvSpPr>
        <p:spPr>
          <a:xfrm>
            <a:off x="4788333" y="1872720"/>
            <a:ext cx="61755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8831EC-DD87-404B-B574-A9A8D5A731DE}"/>
              </a:ext>
            </a:extLst>
          </p:cNvPr>
          <p:cNvSpPr txBox="1"/>
          <p:nvPr/>
        </p:nvSpPr>
        <p:spPr>
          <a:xfrm>
            <a:off x="5436696" y="1869204"/>
            <a:ext cx="1190246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A9D1D1-CB24-402E-9A94-D1EEFED48595}"/>
              </a:ext>
            </a:extLst>
          </p:cNvPr>
          <p:cNvSpPr txBox="1"/>
          <p:nvPr/>
        </p:nvSpPr>
        <p:spPr>
          <a:xfrm>
            <a:off x="6613132" y="1869204"/>
            <a:ext cx="693573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3D0E2-BBF6-41C0-AF69-68E31D31771A}"/>
              </a:ext>
            </a:extLst>
          </p:cNvPr>
          <p:cNvSpPr txBox="1"/>
          <p:nvPr/>
        </p:nvSpPr>
        <p:spPr>
          <a:xfrm>
            <a:off x="7342970" y="1873108"/>
            <a:ext cx="817804" cy="369332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24C673-CADC-43CC-BD6D-CE88866A97FF}"/>
              </a:ext>
            </a:extLst>
          </p:cNvPr>
          <p:cNvSpPr txBox="1"/>
          <p:nvPr/>
        </p:nvSpPr>
        <p:spPr>
          <a:xfrm>
            <a:off x="8247360" y="1870292"/>
            <a:ext cx="1103166" cy="357634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F281C3-ADD3-4496-B9AF-526492E28A90}"/>
              </a:ext>
            </a:extLst>
          </p:cNvPr>
          <p:cNvSpPr txBox="1"/>
          <p:nvPr/>
        </p:nvSpPr>
        <p:spPr>
          <a:xfrm>
            <a:off x="8922218" y="1292481"/>
            <a:ext cx="680475" cy="301621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C6C3630E-535F-4D50-957B-81F3C67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199" y="2283808"/>
            <a:ext cx="1955380" cy="454726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FD6062F0-B8DD-48F7-9B3B-0940816EE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04" y="2342886"/>
            <a:ext cx="6000750" cy="232410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392B88C-A33E-4354-86D4-2010173D82EB}"/>
              </a:ext>
            </a:extLst>
          </p:cNvPr>
          <p:cNvSpPr txBox="1"/>
          <p:nvPr/>
        </p:nvSpPr>
        <p:spPr>
          <a:xfrm>
            <a:off x="8160774" y="4372773"/>
            <a:ext cx="304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Header</a:t>
            </a:r>
            <a:r>
              <a:rPr lang="ko-KR" altLang="en-US" dirty="0"/>
              <a:t> </a:t>
            </a:r>
            <a:r>
              <a:rPr lang="en-US" altLang="ko-KR" dirty="0"/>
              <a:t>CSS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A998578-2D6C-4F82-9063-006E8CFD05C1}"/>
              </a:ext>
            </a:extLst>
          </p:cNvPr>
          <p:cNvSpPr txBox="1"/>
          <p:nvPr/>
        </p:nvSpPr>
        <p:spPr>
          <a:xfrm>
            <a:off x="2752492" y="4803989"/>
            <a:ext cx="211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 Header HTML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8A15B2-DFCF-4348-BDB9-A77C4E4196C9}"/>
              </a:ext>
            </a:extLst>
          </p:cNvPr>
          <p:cNvSpPr txBox="1"/>
          <p:nvPr/>
        </p:nvSpPr>
        <p:spPr>
          <a:xfrm>
            <a:off x="8197040" y="1297081"/>
            <a:ext cx="293312" cy="30162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6A19D3-444E-42C2-A892-22CC7A4B4D7C}"/>
              </a:ext>
            </a:extLst>
          </p:cNvPr>
          <p:cNvSpPr txBox="1"/>
          <p:nvPr/>
        </p:nvSpPr>
        <p:spPr>
          <a:xfrm>
            <a:off x="8051628" y="858708"/>
            <a:ext cx="1089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accent6"/>
                </a:solidFill>
              </a:rPr>
              <a:t>img</a:t>
            </a:r>
            <a:endParaRPr lang="ko-KR" altLang="en-US" dirty="0">
              <a:solidFill>
                <a:schemeClr val="accent6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0663896-FBAB-4122-AEE4-2F4B6AC564D5}"/>
              </a:ext>
            </a:extLst>
          </p:cNvPr>
          <p:cNvSpPr txBox="1"/>
          <p:nvPr/>
        </p:nvSpPr>
        <p:spPr>
          <a:xfrm>
            <a:off x="8449699" y="1317194"/>
            <a:ext cx="293312" cy="30162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97103D9-8424-4D71-93FE-DC444AAD8CE6}"/>
              </a:ext>
            </a:extLst>
          </p:cNvPr>
          <p:cNvSpPr txBox="1"/>
          <p:nvPr/>
        </p:nvSpPr>
        <p:spPr>
          <a:xfrm>
            <a:off x="8674697" y="1292480"/>
            <a:ext cx="293312" cy="301621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7817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435</Words>
  <Application>Microsoft Office PowerPoint</Application>
  <PresentationFormat>와이드스크린</PresentationFormat>
  <Paragraphs>113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현대 자동차 클론코딩(ajax추가)</vt:lpstr>
      <vt:lpstr>목차</vt:lpstr>
      <vt:lpstr>1. 레이아웃 구조 점검 및 분석 (header) </vt:lpstr>
      <vt:lpstr>1. 레이아웃 구조 점검 및 분석 (main) </vt:lpstr>
      <vt:lpstr>1. 레이아웃 구조 점검 및 분석 (footer) </vt:lpstr>
      <vt:lpstr>2. 구현 결과</vt:lpstr>
      <vt:lpstr>3. 구현 상세 (공통사항)</vt:lpstr>
      <vt:lpstr>3. 구현 상세 (header HTML &amp; CSS)</vt:lpstr>
      <vt:lpstr>3. 구현 상세 (header HTML &amp; CSS)</vt:lpstr>
      <vt:lpstr>3. 구현 상세 (회사소개)</vt:lpstr>
      <vt:lpstr>3. 구현 상세 (search)</vt:lpstr>
      <vt:lpstr>3. 구현 상세 (search)</vt:lpstr>
      <vt:lpstr>3. 구현 상세 (Language)</vt:lpstr>
      <vt:lpstr>3. 구현 상세 (main)</vt:lpstr>
      <vt:lpstr>3. 구현상세 (main) </vt:lpstr>
      <vt:lpstr>3. 구현상세 (main) </vt:lpstr>
      <vt:lpstr>3. 구현 상세(footer) </vt:lpstr>
      <vt:lpstr>4. Ajax추가 (content.js) </vt:lpstr>
      <vt:lpstr>4. Ajax추가 (추가 CSS) </vt:lpstr>
      <vt:lpstr>4. Ajax추가 (content.js 구현 결과 비교) </vt:lpstr>
      <vt:lpstr>4. Ajax추가 (content.js 구현 결과 비교) </vt:lpstr>
      <vt:lpstr>4. Ajax추가 (social.js) </vt:lpstr>
      <vt:lpstr>4. Ajax추가 (social.js 구현 결과 비교) </vt:lpstr>
      <vt:lpstr>4. 소요시간 및 소감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현대 자동차 클론코딩</dc:title>
  <dc:creator>1165</dc:creator>
  <cp:lastModifiedBy>1165</cp:lastModifiedBy>
  <cp:revision>36</cp:revision>
  <dcterms:created xsi:type="dcterms:W3CDTF">2022-04-11T12:38:45Z</dcterms:created>
  <dcterms:modified xsi:type="dcterms:W3CDTF">2022-04-12T09:24:16Z</dcterms:modified>
</cp:coreProperties>
</file>